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81" r:id="rId4"/>
    <p:sldId id="280" r:id="rId5"/>
    <p:sldId id="282" r:id="rId6"/>
    <p:sldId id="277" r:id="rId7"/>
    <p:sldId id="283" r:id="rId8"/>
    <p:sldId id="258" r:id="rId9"/>
    <p:sldId id="285" r:id="rId10"/>
    <p:sldId id="267" r:id="rId11"/>
    <p:sldId id="268" r:id="rId12"/>
    <p:sldId id="284" r:id="rId13"/>
    <p:sldId id="288" r:id="rId14"/>
    <p:sldId id="269" r:id="rId15"/>
    <p:sldId id="272" r:id="rId16"/>
    <p:sldId id="273" r:id="rId17"/>
    <p:sldId id="289" r:id="rId18"/>
    <p:sldId id="265" r:id="rId19"/>
    <p:sldId id="287" r:id="rId20"/>
    <p:sldId id="259" r:id="rId21"/>
    <p:sldId id="260" r:id="rId22"/>
    <p:sldId id="261" r:id="rId23"/>
    <p:sldId id="290" r:id="rId24"/>
    <p:sldId id="293" r:id="rId25"/>
    <p:sldId id="297" r:id="rId26"/>
    <p:sldId id="296" r:id="rId27"/>
    <p:sldId id="298" r:id="rId28"/>
    <p:sldId id="299" r:id="rId29"/>
    <p:sldId id="274" r:id="rId30"/>
    <p:sldId id="294" r:id="rId31"/>
    <p:sldId id="275" r:id="rId32"/>
    <p:sldId id="276" r:id="rId33"/>
    <p:sldId id="301" r:id="rId34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C9"/>
    <a:srgbClr val="581D66"/>
    <a:srgbClr val="22A884"/>
    <a:srgbClr val="FDE722"/>
    <a:srgbClr val="7CD153"/>
    <a:srgbClr val="357E93"/>
    <a:srgbClr val="2A788E"/>
    <a:srgbClr val="414487"/>
    <a:srgbClr val="E5E5E5"/>
    <a:srgbClr val="FCE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4967" autoAdjust="0"/>
  </p:normalViewPr>
  <p:slideViewPr>
    <p:cSldViewPr snapToGrid="0" snapToObjects="1">
      <p:cViewPr varScale="1">
        <p:scale>
          <a:sx n="73" d="100"/>
          <a:sy n="73" d="100"/>
        </p:scale>
        <p:origin x="8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1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8558F5-0055-4C8A-8EAE-2C14FCC8E00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1BF94E61-F520-492A-8D55-000E22E4DB49}">
      <dgm:prSet phldrT="[Text]" phldr="1"/>
      <dgm:spPr/>
      <dgm:t>
        <a:bodyPr/>
        <a:lstStyle/>
        <a:p>
          <a:endParaRPr lang="en-US" dirty="0"/>
        </a:p>
      </dgm:t>
    </dgm:pt>
    <dgm:pt modelId="{C1B57A33-CC66-43B2-BA6E-D5EC90E83EE3}" type="sibTrans" cxnId="{964A177C-3DD0-4A81-B120-5D56081C77BE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EA7D44B-03FE-4E8A-B4D4-A90BC9140D87}" type="parTrans" cxnId="{964A177C-3DD0-4A81-B120-5D56081C77BE}">
      <dgm:prSet/>
      <dgm:spPr/>
      <dgm:t>
        <a:bodyPr/>
        <a:lstStyle/>
        <a:p>
          <a:endParaRPr lang="en-US"/>
        </a:p>
      </dgm:t>
    </dgm:pt>
    <dgm:pt modelId="{3F48B28F-8D0D-4C96-8483-28B25D3610AB}" type="pres">
      <dgm:prSet presAssocID="{4B8558F5-0055-4C8A-8EAE-2C14FCC8E008}" presName="Name0" presStyleCnt="0">
        <dgm:presLayoutVars>
          <dgm:chMax val="7"/>
          <dgm:chPref val="7"/>
          <dgm:dir/>
        </dgm:presLayoutVars>
      </dgm:prSet>
      <dgm:spPr/>
    </dgm:pt>
    <dgm:pt modelId="{F3E8F0D9-970C-4902-AF08-8B3D18FD4204}" type="pres">
      <dgm:prSet presAssocID="{4B8558F5-0055-4C8A-8EAE-2C14FCC8E008}" presName="Name1" presStyleCnt="0"/>
      <dgm:spPr/>
    </dgm:pt>
    <dgm:pt modelId="{40E2F9EE-33F9-4B8B-A64A-E5D4644B94E8}" type="pres">
      <dgm:prSet presAssocID="{C1B57A33-CC66-43B2-BA6E-D5EC90E83EE3}" presName="picture_1" presStyleCnt="0"/>
      <dgm:spPr/>
    </dgm:pt>
    <dgm:pt modelId="{9E372179-DE85-453E-AF13-AB59A7182F9F}" type="pres">
      <dgm:prSet presAssocID="{C1B57A33-CC66-43B2-BA6E-D5EC90E83EE3}" presName="pictureRepeatNode" presStyleLbl="alignImgPlace1" presStyleIdx="0" presStyleCnt="1" custScaleX="197003" custScaleY="190689"/>
      <dgm:spPr/>
    </dgm:pt>
    <dgm:pt modelId="{0B4D483D-47DE-4AF9-827C-99E457907B45}" type="pres">
      <dgm:prSet presAssocID="{1BF94E61-F520-492A-8D55-000E22E4DB49}" presName="text_1" presStyleLbl="node1" presStyleIdx="0" presStyleCnt="0" custFlipHor="1" custScaleX="36082" custScaleY="9950" custLinFactX="41702" custLinFactY="-158998" custLinFactNeighborX="100000" custLinFactNeighborY="-200000">
        <dgm:presLayoutVars>
          <dgm:bulletEnabled val="1"/>
        </dgm:presLayoutVars>
      </dgm:prSet>
      <dgm:spPr/>
    </dgm:pt>
  </dgm:ptLst>
  <dgm:cxnLst>
    <dgm:cxn modelId="{0E1A8940-3092-4C52-8E10-E4F4FD057B85}" type="presOf" srcId="{1BF94E61-F520-492A-8D55-000E22E4DB49}" destId="{0B4D483D-47DE-4AF9-827C-99E457907B45}" srcOrd="0" destOrd="0" presId="urn:microsoft.com/office/officeart/2008/layout/CircularPictureCallout"/>
    <dgm:cxn modelId="{964A177C-3DD0-4A81-B120-5D56081C77BE}" srcId="{4B8558F5-0055-4C8A-8EAE-2C14FCC8E008}" destId="{1BF94E61-F520-492A-8D55-000E22E4DB49}" srcOrd="0" destOrd="0" parTransId="{3EA7D44B-03FE-4E8A-B4D4-A90BC9140D87}" sibTransId="{C1B57A33-CC66-43B2-BA6E-D5EC90E83EE3}"/>
    <dgm:cxn modelId="{C1133C87-9914-468A-8B9D-D77BE4F9F899}" type="presOf" srcId="{C1B57A33-CC66-43B2-BA6E-D5EC90E83EE3}" destId="{9E372179-DE85-453E-AF13-AB59A7182F9F}" srcOrd="0" destOrd="0" presId="urn:microsoft.com/office/officeart/2008/layout/CircularPictureCallout"/>
    <dgm:cxn modelId="{C3C53BEE-8D5F-4644-BA3B-09A59A053DD6}" type="presOf" srcId="{4B8558F5-0055-4C8A-8EAE-2C14FCC8E008}" destId="{3F48B28F-8D0D-4C96-8483-28B25D3610AB}" srcOrd="0" destOrd="0" presId="urn:microsoft.com/office/officeart/2008/layout/CircularPictureCallout"/>
    <dgm:cxn modelId="{9132E9C5-F68F-458D-8A4E-A69921C52EC2}" type="presParOf" srcId="{3F48B28F-8D0D-4C96-8483-28B25D3610AB}" destId="{F3E8F0D9-970C-4902-AF08-8B3D18FD4204}" srcOrd="0" destOrd="0" presId="urn:microsoft.com/office/officeart/2008/layout/CircularPictureCallout"/>
    <dgm:cxn modelId="{310BAC16-2A70-4006-9369-C3B585A14955}" type="presParOf" srcId="{F3E8F0D9-970C-4902-AF08-8B3D18FD4204}" destId="{40E2F9EE-33F9-4B8B-A64A-E5D4644B94E8}" srcOrd="0" destOrd="0" presId="urn:microsoft.com/office/officeart/2008/layout/CircularPictureCallout"/>
    <dgm:cxn modelId="{0BE1801A-F727-4A36-9720-A44B9DB6E622}" type="presParOf" srcId="{40E2F9EE-33F9-4B8B-A64A-E5D4644B94E8}" destId="{9E372179-DE85-453E-AF13-AB59A7182F9F}" srcOrd="0" destOrd="0" presId="urn:microsoft.com/office/officeart/2008/layout/CircularPictureCallout"/>
    <dgm:cxn modelId="{7C1D870A-8069-444C-891C-2DC68316E4C4}" type="presParOf" srcId="{F3E8F0D9-970C-4902-AF08-8B3D18FD4204}" destId="{0B4D483D-47DE-4AF9-827C-99E457907B4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A55CA4-FDA9-4AAD-A271-002741750A8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8871915-3542-4116-9150-5F9D06FB962E}">
      <dgm:prSet phldrT="[Text]" phldr="1"/>
      <dgm:spPr/>
      <dgm:t>
        <a:bodyPr/>
        <a:lstStyle/>
        <a:p>
          <a:endParaRPr lang="en-US" dirty="0"/>
        </a:p>
      </dgm:t>
    </dgm:pt>
    <dgm:pt modelId="{328B5731-7FEF-4E0C-98A7-CC79C09D0F95}" type="parTrans" cxnId="{BB2D2B29-4993-4C49-8BDC-48448A2951BB}">
      <dgm:prSet/>
      <dgm:spPr/>
      <dgm:t>
        <a:bodyPr/>
        <a:lstStyle/>
        <a:p>
          <a:endParaRPr lang="en-US"/>
        </a:p>
      </dgm:t>
    </dgm:pt>
    <dgm:pt modelId="{B8DE47EF-44EB-46BB-A208-E3F3F221BCFB}" type="sibTrans" cxnId="{BB2D2B29-4993-4C49-8BDC-48448A2951BB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68E1B96-F5B4-45EB-A0AF-6547C1CC71C8}" type="pres">
      <dgm:prSet presAssocID="{32A55CA4-FDA9-4AAD-A271-002741750A84}" presName="Name0" presStyleCnt="0">
        <dgm:presLayoutVars>
          <dgm:chMax val="7"/>
          <dgm:chPref val="7"/>
          <dgm:dir/>
        </dgm:presLayoutVars>
      </dgm:prSet>
      <dgm:spPr/>
    </dgm:pt>
    <dgm:pt modelId="{1F61B505-5268-4B12-84A5-1925029613EB}" type="pres">
      <dgm:prSet presAssocID="{32A55CA4-FDA9-4AAD-A271-002741750A84}" presName="Name1" presStyleCnt="0"/>
      <dgm:spPr/>
    </dgm:pt>
    <dgm:pt modelId="{3FFEFA90-59B2-490E-9BF3-84DEC80AB049}" type="pres">
      <dgm:prSet presAssocID="{B8DE47EF-44EB-46BB-A208-E3F3F221BCFB}" presName="picture_1" presStyleCnt="0"/>
      <dgm:spPr/>
    </dgm:pt>
    <dgm:pt modelId="{8E975C99-DFD4-4BCF-9E51-0E1CA3D57A34}" type="pres">
      <dgm:prSet presAssocID="{B8DE47EF-44EB-46BB-A208-E3F3F221BCFB}" presName="pictureRepeatNode" presStyleLbl="alignImgPlace1" presStyleIdx="0" presStyleCnt="1" custScaleX="194176" custScaleY="194176"/>
      <dgm:spPr/>
    </dgm:pt>
    <dgm:pt modelId="{D764DD01-7A69-49D0-833F-A3C8180C95CF}" type="pres">
      <dgm:prSet presAssocID="{F8871915-3542-4116-9150-5F9D06FB962E}" presName="text_1" presStyleLbl="node1" presStyleIdx="0" presStyleCnt="0" custFlipVert="1" custFlipHor="1" custScaleX="10758" custScaleY="39596" custLinFactX="44500" custLinFactY="-100000" custLinFactNeighborX="100000" custLinFactNeighborY="-157229">
        <dgm:presLayoutVars>
          <dgm:bulletEnabled val="1"/>
        </dgm:presLayoutVars>
      </dgm:prSet>
      <dgm:spPr/>
    </dgm:pt>
  </dgm:ptLst>
  <dgm:cxnLst>
    <dgm:cxn modelId="{BB2D2B29-4993-4C49-8BDC-48448A2951BB}" srcId="{32A55CA4-FDA9-4AAD-A271-002741750A84}" destId="{F8871915-3542-4116-9150-5F9D06FB962E}" srcOrd="0" destOrd="0" parTransId="{328B5731-7FEF-4E0C-98A7-CC79C09D0F95}" sibTransId="{B8DE47EF-44EB-46BB-A208-E3F3F221BCFB}"/>
    <dgm:cxn modelId="{192B9441-084E-45CF-8648-B6A9DA32081C}" type="presOf" srcId="{32A55CA4-FDA9-4AAD-A271-002741750A84}" destId="{268E1B96-F5B4-45EB-A0AF-6547C1CC71C8}" srcOrd="0" destOrd="0" presId="urn:microsoft.com/office/officeart/2008/layout/CircularPictureCallout"/>
    <dgm:cxn modelId="{045298D2-5339-46FC-86BA-D4418BD153DA}" type="presOf" srcId="{F8871915-3542-4116-9150-5F9D06FB962E}" destId="{D764DD01-7A69-49D0-833F-A3C8180C95CF}" srcOrd="0" destOrd="0" presId="urn:microsoft.com/office/officeart/2008/layout/CircularPictureCallout"/>
    <dgm:cxn modelId="{B6EC01DA-FFFF-4316-8F2C-FAFE94ED6684}" type="presOf" srcId="{B8DE47EF-44EB-46BB-A208-E3F3F221BCFB}" destId="{8E975C99-DFD4-4BCF-9E51-0E1CA3D57A34}" srcOrd="0" destOrd="0" presId="urn:microsoft.com/office/officeart/2008/layout/CircularPictureCallout"/>
    <dgm:cxn modelId="{1C5FCA09-A3F8-422E-864D-F23085235A0F}" type="presParOf" srcId="{268E1B96-F5B4-45EB-A0AF-6547C1CC71C8}" destId="{1F61B505-5268-4B12-84A5-1925029613EB}" srcOrd="0" destOrd="0" presId="urn:microsoft.com/office/officeart/2008/layout/CircularPictureCallout"/>
    <dgm:cxn modelId="{D0CC6940-6876-4000-BB84-655D5AC114E1}" type="presParOf" srcId="{1F61B505-5268-4B12-84A5-1925029613EB}" destId="{3FFEFA90-59B2-490E-9BF3-84DEC80AB049}" srcOrd="0" destOrd="0" presId="urn:microsoft.com/office/officeart/2008/layout/CircularPictureCallout"/>
    <dgm:cxn modelId="{C51C45DE-5DFD-40F4-B70F-B859E3F8D4E1}" type="presParOf" srcId="{3FFEFA90-59B2-490E-9BF3-84DEC80AB049}" destId="{8E975C99-DFD4-4BCF-9E51-0E1CA3D57A34}" srcOrd="0" destOrd="0" presId="urn:microsoft.com/office/officeart/2008/layout/CircularPictureCallout"/>
    <dgm:cxn modelId="{F8F52F56-ACC6-4BE8-9FBD-21133E4F8321}" type="presParOf" srcId="{1F61B505-5268-4B12-84A5-1925029613EB}" destId="{D764DD01-7A69-49D0-833F-A3C8180C95CF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956462-4908-4B16-986B-09B8DBC1C523}" type="doc">
      <dgm:prSet loTypeId="urn:microsoft.com/office/officeart/2005/8/layout/radial3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469F98-B50A-4D6C-9F18-DF204C199703}">
      <dgm:prSet phldrT="[Text]"/>
      <dgm:spPr/>
      <dgm:t>
        <a:bodyPr/>
        <a:lstStyle/>
        <a:p>
          <a:r>
            <a:rPr lang="en-US" dirty="0"/>
            <a:t>Job Titles</a:t>
          </a:r>
        </a:p>
      </dgm:t>
    </dgm:pt>
    <dgm:pt modelId="{AC3449C9-ACDD-473A-BEA8-5FFF4A29F3C9}" type="parTrans" cxnId="{D027AA81-0177-4BC9-B5AD-7B392FBAF1DA}">
      <dgm:prSet/>
      <dgm:spPr/>
      <dgm:t>
        <a:bodyPr/>
        <a:lstStyle/>
        <a:p>
          <a:endParaRPr lang="en-US"/>
        </a:p>
      </dgm:t>
    </dgm:pt>
    <dgm:pt modelId="{D7EE6111-8FB4-4AFF-BC4D-EA3A09350454}" type="sibTrans" cxnId="{D027AA81-0177-4BC9-B5AD-7B392FBAF1DA}">
      <dgm:prSet/>
      <dgm:spPr/>
      <dgm:t>
        <a:bodyPr/>
        <a:lstStyle/>
        <a:p>
          <a:endParaRPr lang="en-US"/>
        </a:p>
      </dgm:t>
    </dgm:pt>
    <dgm:pt modelId="{53835ACE-614C-4F5D-9721-FB6EF9EA0A4F}">
      <dgm:prSet phldrT="[Text]" custT="1"/>
      <dgm:spPr/>
      <dgm:t>
        <a:bodyPr/>
        <a:lstStyle/>
        <a:p>
          <a:r>
            <a:rPr lang="en-US" sz="2000" dirty="0"/>
            <a:t>Data Scientist</a:t>
          </a:r>
        </a:p>
      </dgm:t>
    </dgm:pt>
    <dgm:pt modelId="{6795AE7F-11CF-4975-B9D9-5B8FC12CE3ED}" type="parTrans" cxnId="{0D9BEE69-6347-4A68-BC8B-07637E08341F}">
      <dgm:prSet/>
      <dgm:spPr/>
      <dgm:t>
        <a:bodyPr/>
        <a:lstStyle/>
        <a:p>
          <a:endParaRPr lang="en-US"/>
        </a:p>
      </dgm:t>
    </dgm:pt>
    <dgm:pt modelId="{980F2BD5-2B4F-40B0-BA5E-FA3B7BA00872}" type="sibTrans" cxnId="{0D9BEE69-6347-4A68-BC8B-07637E08341F}">
      <dgm:prSet/>
      <dgm:spPr/>
      <dgm:t>
        <a:bodyPr/>
        <a:lstStyle/>
        <a:p>
          <a:endParaRPr lang="en-US"/>
        </a:p>
      </dgm:t>
    </dgm:pt>
    <dgm:pt modelId="{59DCEE15-608E-4586-BB78-6BFE1357522A}">
      <dgm:prSet phldrT="[Text]" custT="1"/>
      <dgm:spPr/>
      <dgm:t>
        <a:bodyPr/>
        <a:lstStyle/>
        <a:p>
          <a:r>
            <a:rPr lang="en-US" sz="2000" dirty="0"/>
            <a:t>Data Analyst</a:t>
          </a:r>
        </a:p>
      </dgm:t>
    </dgm:pt>
    <dgm:pt modelId="{0F047BB2-C8E8-429B-9A77-D72E24219B1A}" type="parTrans" cxnId="{A4431EBF-2043-475B-83C0-4169DC6861DA}">
      <dgm:prSet/>
      <dgm:spPr/>
      <dgm:t>
        <a:bodyPr/>
        <a:lstStyle/>
        <a:p>
          <a:endParaRPr lang="en-US"/>
        </a:p>
      </dgm:t>
    </dgm:pt>
    <dgm:pt modelId="{BAB36634-1317-43F3-B402-C1B9B5890019}" type="sibTrans" cxnId="{A4431EBF-2043-475B-83C0-4169DC6861DA}">
      <dgm:prSet/>
      <dgm:spPr/>
      <dgm:t>
        <a:bodyPr/>
        <a:lstStyle/>
        <a:p>
          <a:endParaRPr lang="en-US"/>
        </a:p>
      </dgm:t>
    </dgm:pt>
    <dgm:pt modelId="{0EB1B58B-5CE8-4ACE-8B04-C4A64C5304AD}">
      <dgm:prSet phldrT="[Text]" custT="1"/>
      <dgm:spPr/>
      <dgm:t>
        <a:bodyPr/>
        <a:lstStyle/>
        <a:p>
          <a:r>
            <a:rPr lang="en-US" sz="2000" dirty="0"/>
            <a:t>Database </a:t>
          </a:r>
          <a:r>
            <a:rPr lang="en-US" sz="1900" dirty="0"/>
            <a:t>Administrator</a:t>
          </a:r>
        </a:p>
      </dgm:t>
    </dgm:pt>
    <dgm:pt modelId="{983899CF-5767-4481-8E0F-ED42732CAC2A}" type="parTrans" cxnId="{FEBAD2FA-E6CF-4F16-B9E8-BF44966F283F}">
      <dgm:prSet/>
      <dgm:spPr/>
      <dgm:t>
        <a:bodyPr/>
        <a:lstStyle/>
        <a:p>
          <a:endParaRPr lang="en-US"/>
        </a:p>
      </dgm:t>
    </dgm:pt>
    <dgm:pt modelId="{76B0AB9C-D204-4D67-8110-E8A75212F3ED}" type="sibTrans" cxnId="{FEBAD2FA-E6CF-4F16-B9E8-BF44966F283F}">
      <dgm:prSet/>
      <dgm:spPr/>
      <dgm:t>
        <a:bodyPr/>
        <a:lstStyle/>
        <a:p>
          <a:endParaRPr lang="en-US"/>
        </a:p>
      </dgm:t>
    </dgm:pt>
    <dgm:pt modelId="{B2692E6D-632A-423C-8C4C-6515B4D480C6}">
      <dgm:prSet phldrT="[Text]" custT="1"/>
      <dgm:spPr/>
      <dgm:t>
        <a:bodyPr/>
        <a:lstStyle/>
        <a:p>
          <a:r>
            <a:rPr lang="en-US" sz="2000" dirty="0"/>
            <a:t>Software Engineer</a:t>
          </a:r>
        </a:p>
      </dgm:t>
    </dgm:pt>
    <dgm:pt modelId="{A119DD5B-4ED1-440F-80B0-372C2F868A05}" type="parTrans" cxnId="{58572FAF-73E3-4ED7-990B-DCC5BC2066D0}">
      <dgm:prSet/>
      <dgm:spPr/>
      <dgm:t>
        <a:bodyPr/>
        <a:lstStyle/>
        <a:p>
          <a:endParaRPr lang="en-US"/>
        </a:p>
      </dgm:t>
    </dgm:pt>
    <dgm:pt modelId="{02E15915-465C-4F16-ACE7-1FEA2A4A55AD}" type="sibTrans" cxnId="{58572FAF-73E3-4ED7-990B-DCC5BC2066D0}">
      <dgm:prSet/>
      <dgm:spPr/>
      <dgm:t>
        <a:bodyPr/>
        <a:lstStyle/>
        <a:p>
          <a:endParaRPr lang="en-US"/>
        </a:p>
      </dgm:t>
    </dgm:pt>
    <dgm:pt modelId="{77CC89DB-1BE8-4C94-BE47-44F24B4E27E3}">
      <dgm:prSet phldrT="[Text]" custT="1"/>
      <dgm:spPr/>
      <dgm:t>
        <a:bodyPr/>
        <a:lstStyle/>
        <a:p>
          <a:r>
            <a:rPr lang="en-US" sz="2000" dirty="0"/>
            <a:t>Statistician</a:t>
          </a:r>
          <a:endParaRPr lang="en-US" sz="1800" dirty="0"/>
        </a:p>
      </dgm:t>
    </dgm:pt>
    <dgm:pt modelId="{E1B7E819-49B4-4B29-A4BC-BA3979FA9985}" type="parTrans" cxnId="{09A7D9D8-0869-40A8-B917-AF7A9E363CA0}">
      <dgm:prSet/>
      <dgm:spPr/>
      <dgm:t>
        <a:bodyPr/>
        <a:lstStyle/>
        <a:p>
          <a:endParaRPr lang="en-US"/>
        </a:p>
      </dgm:t>
    </dgm:pt>
    <dgm:pt modelId="{94C4D1BF-B72C-4F41-B678-065922609529}" type="sibTrans" cxnId="{09A7D9D8-0869-40A8-B917-AF7A9E363CA0}">
      <dgm:prSet/>
      <dgm:spPr/>
      <dgm:t>
        <a:bodyPr/>
        <a:lstStyle/>
        <a:p>
          <a:endParaRPr lang="en-US"/>
        </a:p>
      </dgm:t>
    </dgm:pt>
    <dgm:pt modelId="{C3475683-C014-4F05-A38F-2A89A3A98D79}">
      <dgm:prSet phldrT="[Text]" custT="1"/>
      <dgm:spPr/>
      <dgm:t>
        <a:bodyPr/>
        <a:lstStyle/>
        <a:p>
          <a:r>
            <a:rPr lang="en-US" sz="2000" dirty="0"/>
            <a:t>Data Engineer</a:t>
          </a:r>
        </a:p>
      </dgm:t>
    </dgm:pt>
    <dgm:pt modelId="{788D81B4-306E-4E2F-B642-60D1F72C0F9E}" type="parTrans" cxnId="{0D3090DA-093F-46C0-B6AF-C09592114A29}">
      <dgm:prSet/>
      <dgm:spPr/>
      <dgm:t>
        <a:bodyPr/>
        <a:lstStyle/>
        <a:p>
          <a:endParaRPr lang="en-US"/>
        </a:p>
      </dgm:t>
    </dgm:pt>
    <dgm:pt modelId="{6EFA93C3-D0E9-48FB-B889-69AB3ACAFBA4}" type="sibTrans" cxnId="{0D3090DA-093F-46C0-B6AF-C09592114A29}">
      <dgm:prSet/>
      <dgm:spPr/>
      <dgm:t>
        <a:bodyPr/>
        <a:lstStyle/>
        <a:p>
          <a:endParaRPr lang="en-US"/>
        </a:p>
      </dgm:t>
    </dgm:pt>
    <dgm:pt modelId="{1AE9AA5E-3449-4D48-A70C-97330F828FB6}" type="pres">
      <dgm:prSet presAssocID="{9B956462-4908-4B16-986B-09B8DBC1C523}" presName="composite" presStyleCnt="0">
        <dgm:presLayoutVars>
          <dgm:chMax val="1"/>
          <dgm:dir/>
          <dgm:resizeHandles val="exact"/>
        </dgm:presLayoutVars>
      </dgm:prSet>
      <dgm:spPr/>
    </dgm:pt>
    <dgm:pt modelId="{5255E8C1-3D37-406D-9BA1-32B498723AA6}" type="pres">
      <dgm:prSet presAssocID="{9B956462-4908-4B16-986B-09B8DBC1C523}" presName="radial" presStyleCnt="0">
        <dgm:presLayoutVars>
          <dgm:animLvl val="ctr"/>
        </dgm:presLayoutVars>
      </dgm:prSet>
      <dgm:spPr/>
    </dgm:pt>
    <dgm:pt modelId="{9A0E1E26-ED8A-4642-953B-51AB2ADF9C5A}" type="pres">
      <dgm:prSet presAssocID="{EE469F98-B50A-4D6C-9F18-DF204C199703}" presName="centerShape" presStyleLbl="vennNode1" presStyleIdx="0" presStyleCnt="7" custScaleX="59303" custScaleY="59303"/>
      <dgm:spPr/>
    </dgm:pt>
    <dgm:pt modelId="{C503CF0E-726C-40FE-8B1E-B1E483F12F90}" type="pres">
      <dgm:prSet presAssocID="{53835ACE-614C-4F5D-9721-FB6EF9EA0A4F}" presName="node" presStyleLbl="vennNode1" presStyleIdx="1" presStyleCnt="7" custScaleX="144962" custScaleY="144962">
        <dgm:presLayoutVars>
          <dgm:bulletEnabled val="1"/>
        </dgm:presLayoutVars>
      </dgm:prSet>
      <dgm:spPr/>
    </dgm:pt>
    <dgm:pt modelId="{248ED69B-9E0F-4378-BBAB-B0345AC75061}" type="pres">
      <dgm:prSet presAssocID="{59DCEE15-608E-4586-BB78-6BFE1357522A}" presName="node" presStyleLbl="vennNode1" presStyleIdx="2" presStyleCnt="7" custScaleX="144962" custScaleY="144962">
        <dgm:presLayoutVars>
          <dgm:bulletEnabled val="1"/>
        </dgm:presLayoutVars>
      </dgm:prSet>
      <dgm:spPr/>
    </dgm:pt>
    <dgm:pt modelId="{1954ADD7-5A34-4676-A200-CA8094759C6B}" type="pres">
      <dgm:prSet presAssocID="{C3475683-C014-4F05-A38F-2A89A3A98D79}" presName="node" presStyleLbl="vennNode1" presStyleIdx="3" presStyleCnt="7" custScaleX="144962" custScaleY="144962">
        <dgm:presLayoutVars>
          <dgm:bulletEnabled val="1"/>
        </dgm:presLayoutVars>
      </dgm:prSet>
      <dgm:spPr/>
    </dgm:pt>
    <dgm:pt modelId="{A04C8A35-385C-4342-9037-227FC226447F}" type="pres">
      <dgm:prSet presAssocID="{0EB1B58B-5CE8-4ACE-8B04-C4A64C5304AD}" presName="node" presStyleLbl="vennNode1" presStyleIdx="4" presStyleCnt="7" custScaleX="144962" custScaleY="144962">
        <dgm:presLayoutVars>
          <dgm:bulletEnabled val="1"/>
        </dgm:presLayoutVars>
      </dgm:prSet>
      <dgm:spPr/>
    </dgm:pt>
    <dgm:pt modelId="{7B8D0DBD-4677-4252-80E1-25B50F5A5450}" type="pres">
      <dgm:prSet presAssocID="{B2692E6D-632A-423C-8C4C-6515B4D480C6}" presName="node" presStyleLbl="vennNode1" presStyleIdx="5" presStyleCnt="7" custScaleX="144962" custScaleY="144962">
        <dgm:presLayoutVars>
          <dgm:bulletEnabled val="1"/>
        </dgm:presLayoutVars>
      </dgm:prSet>
      <dgm:spPr/>
    </dgm:pt>
    <dgm:pt modelId="{D0E82737-206A-4FB1-89F9-CE6148F9D58E}" type="pres">
      <dgm:prSet presAssocID="{77CC89DB-1BE8-4C94-BE47-44F24B4E27E3}" presName="node" presStyleLbl="vennNode1" presStyleIdx="6" presStyleCnt="7" custScaleX="144962" custScaleY="144962">
        <dgm:presLayoutVars>
          <dgm:bulletEnabled val="1"/>
        </dgm:presLayoutVars>
      </dgm:prSet>
      <dgm:spPr/>
    </dgm:pt>
  </dgm:ptLst>
  <dgm:cxnLst>
    <dgm:cxn modelId="{4484B162-57CF-445D-B279-92792DE4ADFD}" type="presOf" srcId="{C3475683-C014-4F05-A38F-2A89A3A98D79}" destId="{1954ADD7-5A34-4676-A200-CA8094759C6B}" srcOrd="0" destOrd="0" presId="urn:microsoft.com/office/officeart/2005/8/layout/radial3"/>
    <dgm:cxn modelId="{F47EBF65-E7DD-489D-8CD9-4CE62AEAD10A}" type="presOf" srcId="{53835ACE-614C-4F5D-9721-FB6EF9EA0A4F}" destId="{C503CF0E-726C-40FE-8B1E-B1E483F12F90}" srcOrd="0" destOrd="0" presId="urn:microsoft.com/office/officeart/2005/8/layout/radial3"/>
    <dgm:cxn modelId="{0D9BEE69-6347-4A68-BC8B-07637E08341F}" srcId="{EE469F98-B50A-4D6C-9F18-DF204C199703}" destId="{53835ACE-614C-4F5D-9721-FB6EF9EA0A4F}" srcOrd="0" destOrd="0" parTransId="{6795AE7F-11CF-4975-B9D9-5B8FC12CE3ED}" sibTransId="{980F2BD5-2B4F-40B0-BA5E-FA3B7BA00872}"/>
    <dgm:cxn modelId="{FE922C79-CA3C-4F68-A5B1-C7C81B8C006D}" type="presOf" srcId="{9B956462-4908-4B16-986B-09B8DBC1C523}" destId="{1AE9AA5E-3449-4D48-A70C-97330F828FB6}" srcOrd="0" destOrd="0" presId="urn:microsoft.com/office/officeart/2005/8/layout/radial3"/>
    <dgm:cxn modelId="{9CB9297B-2CF5-4204-99F8-4D7B45314935}" type="presOf" srcId="{77CC89DB-1BE8-4C94-BE47-44F24B4E27E3}" destId="{D0E82737-206A-4FB1-89F9-CE6148F9D58E}" srcOrd="0" destOrd="0" presId="urn:microsoft.com/office/officeart/2005/8/layout/radial3"/>
    <dgm:cxn modelId="{D027AA81-0177-4BC9-B5AD-7B392FBAF1DA}" srcId="{9B956462-4908-4B16-986B-09B8DBC1C523}" destId="{EE469F98-B50A-4D6C-9F18-DF204C199703}" srcOrd="0" destOrd="0" parTransId="{AC3449C9-ACDD-473A-BEA8-5FFF4A29F3C9}" sibTransId="{D7EE6111-8FB4-4AFF-BC4D-EA3A09350454}"/>
    <dgm:cxn modelId="{9ABFBF81-5D66-413D-8083-3CF9EE7CF1F7}" type="presOf" srcId="{0EB1B58B-5CE8-4ACE-8B04-C4A64C5304AD}" destId="{A04C8A35-385C-4342-9037-227FC226447F}" srcOrd="0" destOrd="0" presId="urn:microsoft.com/office/officeart/2005/8/layout/radial3"/>
    <dgm:cxn modelId="{DCEA2283-851D-461E-A111-8A3D6B65EE96}" type="presOf" srcId="{EE469F98-B50A-4D6C-9F18-DF204C199703}" destId="{9A0E1E26-ED8A-4642-953B-51AB2ADF9C5A}" srcOrd="0" destOrd="0" presId="urn:microsoft.com/office/officeart/2005/8/layout/radial3"/>
    <dgm:cxn modelId="{58572FAF-73E3-4ED7-990B-DCC5BC2066D0}" srcId="{EE469F98-B50A-4D6C-9F18-DF204C199703}" destId="{B2692E6D-632A-423C-8C4C-6515B4D480C6}" srcOrd="4" destOrd="0" parTransId="{A119DD5B-4ED1-440F-80B0-372C2F868A05}" sibTransId="{02E15915-465C-4F16-ACE7-1FEA2A4A55AD}"/>
    <dgm:cxn modelId="{A4431EBF-2043-475B-83C0-4169DC6861DA}" srcId="{EE469F98-B50A-4D6C-9F18-DF204C199703}" destId="{59DCEE15-608E-4586-BB78-6BFE1357522A}" srcOrd="1" destOrd="0" parTransId="{0F047BB2-C8E8-429B-9A77-D72E24219B1A}" sibTransId="{BAB36634-1317-43F3-B402-C1B9B5890019}"/>
    <dgm:cxn modelId="{B30772BF-7191-412C-837B-B9542D84BD04}" type="presOf" srcId="{B2692E6D-632A-423C-8C4C-6515B4D480C6}" destId="{7B8D0DBD-4677-4252-80E1-25B50F5A5450}" srcOrd="0" destOrd="0" presId="urn:microsoft.com/office/officeart/2005/8/layout/radial3"/>
    <dgm:cxn modelId="{81F0CCD3-F45C-4F0E-B051-E3B3DA6B9617}" type="presOf" srcId="{59DCEE15-608E-4586-BB78-6BFE1357522A}" destId="{248ED69B-9E0F-4378-BBAB-B0345AC75061}" srcOrd="0" destOrd="0" presId="urn:microsoft.com/office/officeart/2005/8/layout/radial3"/>
    <dgm:cxn modelId="{09A7D9D8-0869-40A8-B917-AF7A9E363CA0}" srcId="{EE469F98-B50A-4D6C-9F18-DF204C199703}" destId="{77CC89DB-1BE8-4C94-BE47-44F24B4E27E3}" srcOrd="5" destOrd="0" parTransId="{E1B7E819-49B4-4B29-A4BC-BA3979FA9985}" sibTransId="{94C4D1BF-B72C-4F41-B678-065922609529}"/>
    <dgm:cxn modelId="{0D3090DA-093F-46C0-B6AF-C09592114A29}" srcId="{EE469F98-B50A-4D6C-9F18-DF204C199703}" destId="{C3475683-C014-4F05-A38F-2A89A3A98D79}" srcOrd="2" destOrd="0" parTransId="{788D81B4-306E-4E2F-B642-60D1F72C0F9E}" sibTransId="{6EFA93C3-D0E9-48FB-B889-69AB3ACAFBA4}"/>
    <dgm:cxn modelId="{FEBAD2FA-E6CF-4F16-B9E8-BF44966F283F}" srcId="{EE469F98-B50A-4D6C-9F18-DF204C199703}" destId="{0EB1B58B-5CE8-4ACE-8B04-C4A64C5304AD}" srcOrd="3" destOrd="0" parTransId="{983899CF-5767-4481-8E0F-ED42732CAC2A}" sibTransId="{76B0AB9C-D204-4D67-8110-E8A75212F3ED}"/>
    <dgm:cxn modelId="{35EF211B-A3B9-48AD-9740-72E10C95F4D9}" type="presParOf" srcId="{1AE9AA5E-3449-4D48-A70C-97330F828FB6}" destId="{5255E8C1-3D37-406D-9BA1-32B498723AA6}" srcOrd="0" destOrd="0" presId="urn:microsoft.com/office/officeart/2005/8/layout/radial3"/>
    <dgm:cxn modelId="{C8A04601-1F8F-40D7-9C8B-02C886A99649}" type="presParOf" srcId="{5255E8C1-3D37-406D-9BA1-32B498723AA6}" destId="{9A0E1E26-ED8A-4642-953B-51AB2ADF9C5A}" srcOrd="0" destOrd="0" presId="urn:microsoft.com/office/officeart/2005/8/layout/radial3"/>
    <dgm:cxn modelId="{85F52F6B-ED6B-4A72-8651-AE9B15918121}" type="presParOf" srcId="{5255E8C1-3D37-406D-9BA1-32B498723AA6}" destId="{C503CF0E-726C-40FE-8B1E-B1E483F12F90}" srcOrd="1" destOrd="0" presId="urn:microsoft.com/office/officeart/2005/8/layout/radial3"/>
    <dgm:cxn modelId="{98840A95-7370-4D81-A56A-4908894B5E5B}" type="presParOf" srcId="{5255E8C1-3D37-406D-9BA1-32B498723AA6}" destId="{248ED69B-9E0F-4378-BBAB-B0345AC75061}" srcOrd="2" destOrd="0" presId="urn:microsoft.com/office/officeart/2005/8/layout/radial3"/>
    <dgm:cxn modelId="{0C287630-331C-4C64-95CC-25EE80AB6BF7}" type="presParOf" srcId="{5255E8C1-3D37-406D-9BA1-32B498723AA6}" destId="{1954ADD7-5A34-4676-A200-CA8094759C6B}" srcOrd="3" destOrd="0" presId="urn:microsoft.com/office/officeart/2005/8/layout/radial3"/>
    <dgm:cxn modelId="{ECA620AD-25E6-4545-A688-2A2F06BB8D3D}" type="presParOf" srcId="{5255E8C1-3D37-406D-9BA1-32B498723AA6}" destId="{A04C8A35-385C-4342-9037-227FC226447F}" srcOrd="4" destOrd="0" presId="urn:microsoft.com/office/officeart/2005/8/layout/radial3"/>
    <dgm:cxn modelId="{D9B1D8B1-5EC4-4144-B377-38065A5C7404}" type="presParOf" srcId="{5255E8C1-3D37-406D-9BA1-32B498723AA6}" destId="{7B8D0DBD-4677-4252-80E1-25B50F5A5450}" srcOrd="5" destOrd="0" presId="urn:microsoft.com/office/officeart/2005/8/layout/radial3"/>
    <dgm:cxn modelId="{933D61B8-E9D7-4F3A-B756-0A15C95B65B5}" type="presParOf" srcId="{5255E8C1-3D37-406D-9BA1-32B498723AA6}" destId="{D0E82737-206A-4FB1-89F9-CE6148F9D58E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B11014-F952-47C0-92F1-4A2BC0A9418D}" type="doc">
      <dgm:prSet loTypeId="urn:microsoft.com/office/officeart/2008/layout/VerticalCurvedList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D7DBEFF-AAB0-46D0-931C-3F2D45C38292}">
      <dgm:prSet phldrT="[Text]" custT="1"/>
      <dgm:spPr/>
      <dgm:t>
        <a:bodyPr/>
        <a:lstStyle/>
        <a:p>
          <a:r>
            <a:rPr lang="en-US" sz="3600"/>
            <a:t>Education</a:t>
          </a:r>
        </a:p>
      </dgm:t>
    </dgm:pt>
    <dgm:pt modelId="{0CB50053-2993-4D8C-BA67-7D7431552317}" type="parTrans" cxnId="{B55D0166-407E-45D7-BA1E-5A99556F4269}">
      <dgm:prSet/>
      <dgm:spPr/>
      <dgm:t>
        <a:bodyPr/>
        <a:lstStyle/>
        <a:p>
          <a:endParaRPr lang="en-US" sz="2800"/>
        </a:p>
      </dgm:t>
    </dgm:pt>
    <dgm:pt modelId="{263C4824-8216-4726-B029-1F43F0FD0C0E}" type="sibTrans" cxnId="{B55D0166-407E-45D7-BA1E-5A99556F4269}">
      <dgm:prSet/>
      <dgm:spPr/>
      <dgm:t>
        <a:bodyPr/>
        <a:lstStyle/>
        <a:p>
          <a:endParaRPr lang="en-US" sz="2800"/>
        </a:p>
      </dgm:t>
    </dgm:pt>
    <dgm:pt modelId="{A1A7F586-6253-46F7-B220-AAE24C815CAD}">
      <dgm:prSet custT="1"/>
      <dgm:spPr/>
      <dgm:t>
        <a:bodyPr/>
        <a:lstStyle/>
        <a:p>
          <a:r>
            <a:rPr lang="en-US" sz="3600" dirty="0"/>
            <a:t>Qualifications</a:t>
          </a:r>
        </a:p>
      </dgm:t>
    </dgm:pt>
    <dgm:pt modelId="{7ED8D263-8B35-4096-8BDA-7195DB4ADDB5}" type="parTrans" cxnId="{09F87663-7108-4F8C-A81D-378633C4004B}">
      <dgm:prSet/>
      <dgm:spPr/>
      <dgm:t>
        <a:bodyPr/>
        <a:lstStyle/>
        <a:p>
          <a:endParaRPr lang="en-US" sz="2800"/>
        </a:p>
      </dgm:t>
    </dgm:pt>
    <dgm:pt modelId="{7312BE15-54B3-48FD-8C24-CB56D4ED9371}" type="sibTrans" cxnId="{09F87663-7108-4F8C-A81D-378633C4004B}">
      <dgm:prSet/>
      <dgm:spPr/>
      <dgm:t>
        <a:bodyPr/>
        <a:lstStyle/>
        <a:p>
          <a:endParaRPr lang="en-US" sz="2800"/>
        </a:p>
      </dgm:t>
    </dgm:pt>
    <dgm:pt modelId="{9E4F4F72-8E60-4F47-A562-10179D7F079B}">
      <dgm:prSet custT="1"/>
      <dgm:spPr/>
      <dgm:t>
        <a:bodyPr/>
        <a:lstStyle/>
        <a:p>
          <a:r>
            <a:rPr lang="en-US" sz="3600"/>
            <a:t>Responsibilities</a:t>
          </a:r>
          <a:endParaRPr lang="en-US" sz="3600" dirty="0"/>
        </a:p>
      </dgm:t>
    </dgm:pt>
    <dgm:pt modelId="{05BC7AE2-46C8-443B-B9C2-3DF2147C0E00}" type="parTrans" cxnId="{C350379D-B0C9-419F-A132-FA5088AD30FB}">
      <dgm:prSet/>
      <dgm:spPr/>
      <dgm:t>
        <a:bodyPr/>
        <a:lstStyle/>
        <a:p>
          <a:endParaRPr lang="en-US" sz="2800"/>
        </a:p>
      </dgm:t>
    </dgm:pt>
    <dgm:pt modelId="{A46E6CB8-FDEE-478B-A6C3-0E87619F9FB5}" type="sibTrans" cxnId="{C350379D-B0C9-419F-A132-FA5088AD30FB}">
      <dgm:prSet/>
      <dgm:spPr/>
      <dgm:t>
        <a:bodyPr/>
        <a:lstStyle/>
        <a:p>
          <a:endParaRPr lang="en-US" sz="2800"/>
        </a:p>
      </dgm:t>
    </dgm:pt>
    <dgm:pt modelId="{AF7CA201-473B-43F4-8C53-AF98661C3649}">
      <dgm:prSet custT="1"/>
      <dgm:spPr/>
      <dgm:t>
        <a:bodyPr/>
        <a:lstStyle/>
        <a:p>
          <a:r>
            <a:rPr lang="en-US" sz="3600"/>
            <a:t>Requirements</a:t>
          </a:r>
          <a:endParaRPr lang="en-US" sz="3600" dirty="0"/>
        </a:p>
      </dgm:t>
    </dgm:pt>
    <dgm:pt modelId="{B7E333F9-7006-4BB1-9921-48E8A447A4CF}" type="parTrans" cxnId="{26A1B8C8-D7CB-4C17-8977-68941A365FC6}">
      <dgm:prSet/>
      <dgm:spPr/>
      <dgm:t>
        <a:bodyPr/>
        <a:lstStyle/>
        <a:p>
          <a:endParaRPr lang="en-US" sz="2800"/>
        </a:p>
      </dgm:t>
    </dgm:pt>
    <dgm:pt modelId="{BD879B9E-40AC-4D0E-A4CA-ABFFAC3CE7E1}" type="sibTrans" cxnId="{26A1B8C8-D7CB-4C17-8977-68941A365FC6}">
      <dgm:prSet/>
      <dgm:spPr/>
      <dgm:t>
        <a:bodyPr/>
        <a:lstStyle/>
        <a:p>
          <a:endParaRPr lang="en-US" sz="2800"/>
        </a:p>
      </dgm:t>
    </dgm:pt>
    <dgm:pt modelId="{C2FAA474-AA94-4892-AEEE-73F1E3E27F03}">
      <dgm:prSet custT="1"/>
      <dgm:spPr/>
      <dgm:t>
        <a:bodyPr/>
        <a:lstStyle/>
        <a:p>
          <a:r>
            <a:rPr lang="en-US" sz="3600"/>
            <a:t>Skills</a:t>
          </a:r>
          <a:endParaRPr lang="en-US" sz="3600" dirty="0"/>
        </a:p>
      </dgm:t>
    </dgm:pt>
    <dgm:pt modelId="{7324BAF6-7BB1-406B-90F5-E391FB338CDC}" type="parTrans" cxnId="{40DEE7F3-0404-4147-9D17-07157AD3F6EC}">
      <dgm:prSet/>
      <dgm:spPr/>
      <dgm:t>
        <a:bodyPr/>
        <a:lstStyle/>
        <a:p>
          <a:endParaRPr lang="en-US" sz="2800"/>
        </a:p>
      </dgm:t>
    </dgm:pt>
    <dgm:pt modelId="{F9BF8168-7719-414B-9680-9C0D1FD7400A}" type="sibTrans" cxnId="{40DEE7F3-0404-4147-9D17-07157AD3F6EC}">
      <dgm:prSet/>
      <dgm:spPr/>
      <dgm:t>
        <a:bodyPr/>
        <a:lstStyle/>
        <a:p>
          <a:endParaRPr lang="en-US" sz="2800"/>
        </a:p>
      </dgm:t>
    </dgm:pt>
    <dgm:pt modelId="{F4E5D60F-F082-4D67-AFB0-A79779B1096E}" type="pres">
      <dgm:prSet presAssocID="{3BB11014-F952-47C0-92F1-4A2BC0A9418D}" presName="Name0" presStyleCnt="0">
        <dgm:presLayoutVars>
          <dgm:chMax val="7"/>
          <dgm:chPref val="7"/>
          <dgm:dir/>
        </dgm:presLayoutVars>
      </dgm:prSet>
      <dgm:spPr/>
    </dgm:pt>
    <dgm:pt modelId="{A9A809A8-D19A-46CF-ABE2-5CA034F089D5}" type="pres">
      <dgm:prSet presAssocID="{3BB11014-F952-47C0-92F1-4A2BC0A9418D}" presName="Name1" presStyleCnt="0"/>
      <dgm:spPr/>
    </dgm:pt>
    <dgm:pt modelId="{780D9C50-91B9-4C32-AEE4-6439F9458109}" type="pres">
      <dgm:prSet presAssocID="{3BB11014-F952-47C0-92F1-4A2BC0A9418D}" presName="cycle" presStyleCnt="0"/>
      <dgm:spPr/>
    </dgm:pt>
    <dgm:pt modelId="{5C6238F0-2111-4EB0-AE50-913156D5A647}" type="pres">
      <dgm:prSet presAssocID="{3BB11014-F952-47C0-92F1-4A2BC0A9418D}" presName="srcNode" presStyleLbl="node1" presStyleIdx="0" presStyleCnt="5"/>
      <dgm:spPr/>
    </dgm:pt>
    <dgm:pt modelId="{CCDD20EB-FCC1-47AF-A183-62E024A2B913}" type="pres">
      <dgm:prSet presAssocID="{3BB11014-F952-47C0-92F1-4A2BC0A9418D}" presName="conn" presStyleLbl="parChTrans1D2" presStyleIdx="0" presStyleCnt="1"/>
      <dgm:spPr/>
    </dgm:pt>
    <dgm:pt modelId="{05F1394A-6061-4D19-A49E-52F1B1F4B76A}" type="pres">
      <dgm:prSet presAssocID="{3BB11014-F952-47C0-92F1-4A2BC0A9418D}" presName="extraNode" presStyleLbl="node1" presStyleIdx="0" presStyleCnt="5"/>
      <dgm:spPr/>
    </dgm:pt>
    <dgm:pt modelId="{FA15C4B6-461C-4E17-A4C3-C5B58193E590}" type="pres">
      <dgm:prSet presAssocID="{3BB11014-F952-47C0-92F1-4A2BC0A9418D}" presName="dstNode" presStyleLbl="node1" presStyleIdx="0" presStyleCnt="5"/>
      <dgm:spPr/>
    </dgm:pt>
    <dgm:pt modelId="{C8F90865-EC43-4805-9A38-39E14DEBB61F}" type="pres">
      <dgm:prSet presAssocID="{5D7DBEFF-AAB0-46D0-931C-3F2D45C38292}" presName="text_1" presStyleLbl="node1" presStyleIdx="0" presStyleCnt="5">
        <dgm:presLayoutVars>
          <dgm:bulletEnabled val="1"/>
        </dgm:presLayoutVars>
      </dgm:prSet>
      <dgm:spPr/>
    </dgm:pt>
    <dgm:pt modelId="{959F80BB-2FBC-45B7-957D-B25E29F59F2B}" type="pres">
      <dgm:prSet presAssocID="{5D7DBEFF-AAB0-46D0-931C-3F2D45C38292}" presName="accent_1" presStyleCnt="0"/>
      <dgm:spPr/>
    </dgm:pt>
    <dgm:pt modelId="{DD5A6A0D-97FD-4D13-8387-14474748DA55}" type="pres">
      <dgm:prSet presAssocID="{5D7DBEFF-AAB0-46D0-931C-3F2D45C38292}" presName="accentRepeatNode" presStyleLbl="solidFgAcc1" presStyleIdx="0" presStyleCnt="5"/>
      <dgm:spPr/>
    </dgm:pt>
    <dgm:pt modelId="{28A4A3DF-C801-49B8-8F5D-9A845ECB8895}" type="pres">
      <dgm:prSet presAssocID="{A1A7F586-6253-46F7-B220-AAE24C815CAD}" presName="text_2" presStyleLbl="node1" presStyleIdx="1" presStyleCnt="5">
        <dgm:presLayoutVars>
          <dgm:bulletEnabled val="1"/>
        </dgm:presLayoutVars>
      </dgm:prSet>
      <dgm:spPr/>
    </dgm:pt>
    <dgm:pt modelId="{0B4ECB3E-8AB7-4DEF-820C-774A8C9CFBFE}" type="pres">
      <dgm:prSet presAssocID="{A1A7F586-6253-46F7-B220-AAE24C815CAD}" presName="accent_2" presStyleCnt="0"/>
      <dgm:spPr/>
    </dgm:pt>
    <dgm:pt modelId="{7C7B2066-DB3C-412B-87EF-C88AD7A23C12}" type="pres">
      <dgm:prSet presAssocID="{A1A7F586-6253-46F7-B220-AAE24C815CAD}" presName="accentRepeatNode" presStyleLbl="solidFgAcc1" presStyleIdx="1" presStyleCnt="5"/>
      <dgm:spPr/>
    </dgm:pt>
    <dgm:pt modelId="{844AB14F-8F98-49F0-B684-9B0F2DA96F6F}" type="pres">
      <dgm:prSet presAssocID="{9E4F4F72-8E60-4F47-A562-10179D7F079B}" presName="text_3" presStyleLbl="node1" presStyleIdx="2" presStyleCnt="5">
        <dgm:presLayoutVars>
          <dgm:bulletEnabled val="1"/>
        </dgm:presLayoutVars>
      </dgm:prSet>
      <dgm:spPr/>
    </dgm:pt>
    <dgm:pt modelId="{76446133-8E7D-4DED-AAC3-59FC8E2996E8}" type="pres">
      <dgm:prSet presAssocID="{9E4F4F72-8E60-4F47-A562-10179D7F079B}" presName="accent_3" presStyleCnt="0"/>
      <dgm:spPr/>
    </dgm:pt>
    <dgm:pt modelId="{0748129D-0FAE-49DE-A6B6-6BA6C10F1FF6}" type="pres">
      <dgm:prSet presAssocID="{9E4F4F72-8E60-4F47-A562-10179D7F079B}" presName="accentRepeatNode" presStyleLbl="solidFgAcc1" presStyleIdx="2" presStyleCnt="5"/>
      <dgm:spPr/>
    </dgm:pt>
    <dgm:pt modelId="{C6083D74-CC5A-4A72-AAC1-052BA96062E7}" type="pres">
      <dgm:prSet presAssocID="{AF7CA201-473B-43F4-8C53-AF98661C3649}" presName="text_4" presStyleLbl="node1" presStyleIdx="3" presStyleCnt="5">
        <dgm:presLayoutVars>
          <dgm:bulletEnabled val="1"/>
        </dgm:presLayoutVars>
      </dgm:prSet>
      <dgm:spPr/>
    </dgm:pt>
    <dgm:pt modelId="{9B18B84B-998C-4B0B-9F06-6488CD834205}" type="pres">
      <dgm:prSet presAssocID="{AF7CA201-473B-43F4-8C53-AF98661C3649}" presName="accent_4" presStyleCnt="0"/>
      <dgm:spPr/>
    </dgm:pt>
    <dgm:pt modelId="{0AB7B574-6C9F-4CCA-9CC3-E17E91DCACF6}" type="pres">
      <dgm:prSet presAssocID="{AF7CA201-473B-43F4-8C53-AF98661C3649}" presName="accentRepeatNode" presStyleLbl="solidFgAcc1" presStyleIdx="3" presStyleCnt="5"/>
      <dgm:spPr/>
    </dgm:pt>
    <dgm:pt modelId="{0F1F8C66-311D-4A7B-B733-6487CC951E02}" type="pres">
      <dgm:prSet presAssocID="{C2FAA474-AA94-4892-AEEE-73F1E3E27F03}" presName="text_5" presStyleLbl="node1" presStyleIdx="4" presStyleCnt="5">
        <dgm:presLayoutVars>
          <dgm:bulletEnabled val="1"/>
        </dgm:presLayoutVars>
      </dgm:prSet>
      <dgm:spPr/>
    </dgm:pt>
    <dgm:pt modelId="{0885229D-016E-47AA-9685-8B3443A808DA}" type="pres">
      <dgm:prSet presAssocID="{C2FAA474-AA94-4892-AEEE-73F1E3E27F03}" presName="accent_5" presStyleCnt="0"/>
      <dgm:spPr/>
    </dgm:pt>
    <dgm:pt modelId="{C3FFDC18-8392-4B09-9100-D518FD50A23D}" type="pres">
      <dgm:prSet presAssocID="{C2FAA474-AA94-4892-AEEE-73F1E3E27F03}" presName="accentRepeatNode" presStyleLbl="solidFgAcc1" presStyleIdx="4" presStyleCnt="5"/>
      <dgm:spPr/>
    </dgm:pt>
  </dgm:ptLst>
  <dgm:cxnLst>
    <dgm:cxn modelId="{64239928-2E9C-4F2D-BB7C-4F9619218D15}" type="presOf" srcId="{5D7DBEFF-AAB0-46D0-931C-3F2D45C38292}" destId="{C8F90865-EC43-4805-9A38-39E14DEBB61F}" srcOrd="0" destOrd="0" presId="urn:microsoft.com/office/officeart/2008/layout/VerticalCurvedList"/>
    <dgm:cxn modelId="{659E395E-097A-4639-840F-51F060FCFF1C}" type="presOf" srcId="{263C4824-8216-4726-B029-1F43F0FD0C0E}" destId="{CCDD20EB-FCC1-47AF-A183-62E024A2B913}" srcOrd="0" destOrd="0" presId="urn:microsoft.com/office/officeart/2008/layout/VerticalCurvedList"/>
    <dgm:cxn modelId="{09F87663-7108-4F8C-A81D-378633C4004B}" srcId="{3BB11014-F952-47C0-92F1-4A2BC0A9418D}" destId="{A1A7F586-6253-46F7-B220-AAE24C815CAD}" srcOrd="1" destOrd="0" parTransId="{7ED8D263-8B35-4096-8BDA-7195DB4ADDB5}" sibTransId="{7312BE15-54B3-48FD-8C24-CB56D4ED9371}"/>
    <dgm:cxn modelId="{B55D0166-407E-45D7-BA1E-5A99556F4269}" srcId="{3BB11014-F952-47C0-92F1-4A2BC0A9418D}" destId="{5D7DBEFF-AAB0-46D0-931C-3F2D45C38292}" srcOrd="0" destOrd="0" parTransId="{0CB50053-2993-4D8C-BA67-7D7431552317}" sibTransId="{263C4824-8216-4726-B029-1F43F0FD0C0E}"/>
    <dgm:cxn modelId="{C350379D-B0C9-419F-A132-FA5088AD30FB}" srcId="{3BB11014-F952-47C0-92F1-4A2BC0A9418D}" destId="{9E4F4F72-8E60-4F47-A562-10179D7F079B}" srcOrd="2" destOrd="0" parTransId="{05BC7AE2-46C8-443B-B9C2-3DF2147C0E00}" sibTransId="{A46E6CB8-FDEE-478B-A6C3-0E87619F9FB5}"/>
    <dgm:cxn modelId="{48853B9D-0C12-464F-8DD3-F99B3F6BCDCD}" type="presOf" srcId="{9E4F4F72-8E60-4F47-A562-10179D7F079B}" destId="{844AB14F-8F98-49F0-B684-9B0F2DA96F6F}" srcOrd="0" destOrd="0" presId="urn:microsoft.com/office/officeart/2008/layout/VerticalCurvedList"/>
    <dgm:cxn modelId="{5A50B8A8-6A60-47A4-AF46-8BD06EA828EC}" type="presOf" srcId="{A1A7F586-6253-46F7-B220-AAE24C815CAD}" destId="{28A4A3DF-C801-49B8-8F5D-9A845ECB8895}" srcOrd="0" destOrd="0" presId="urn:microsoft.com/office/officeart/2008/layout/VerticalCurvedList"/>
    <dgm:cxn modelId="{26A1B8C8-D7CB-4C17-8977-68941A365FC6}" srcId="{3BB11014-F952-47C0-92F1-4A2BC0A9418D}" destId="{AF7CA201-473B-43F4-8C53-AF98661C3649}" srcOrd="3" destOrd="0" parTransId="{B7E333F9-7006-4BB1-9921-48E8A447A4CF}" sibTransId="{BD879B9E-40AC-4D0E-A4CA-ABFFAC3CE7E1}"/>
    <dgm:cxn modelId="{03C4BFCC-0FAD-4864-B3CE-B880B244400F}" type="presOf" srcId="{C2FAA474-AA94-4892-AEEE-73F1E3E27F03}" destId="{0F1F8C66-311D-4A7B-B733-6487CC951E02}" srcOrd="0" destOrd="0" presId="urn:microsoft.com/office/officeart/2008/layout/VerticalCurvedList"/>
    <dgm:cxn modelId="{CA4719D1-5D13-4BC1-8DDF-0941162C387E}" type="presOf" srcId="{3BB11014-F952-47C0-92F1-4A2BC0A9418D}" destId="{F4E5D60F-F082-4D67-AFB0-A79779B1096E}" srcOrd="0" destOrd="0" presId="urn:microsoft.com/office/officeart/2008/layout/VerticalCurvedList"/>
    <dgm:cxn modelId="{60B1B1E5-27B4-4F89-9F0E-4EDD9F21D99B}" type="presOf" srcId="{AF7CA201-473B-43F4-8C53-AF98661C3649}" destId="{C6083D74-CC5A-4A72-AAC1-052BA96062E7}" srcOrd="0" destOrd="0" presId="urn:microsoft.com/office/officeart/2008/layout/VerticalCurvedList"/>
    <dgm:cxn modelId="{40DEE7F3-0404-4147-9D17-07157AD3F6EC}" srcId="{3BB11014-F952-47C0-92F1-4A2BC0A9418D}" destId="{C2FAA474-AA94-4892-AEEE-73F1E3E27F03}" srcOrd="4" destOrd="0" parTransId="{7324BAF6-7BB1-406B-90F5-E391FB338CDC}" sibTransId="{F9BF8168-7719-414B-9680-9C0D1FD7400A}"/>
    <dgm:cxn modelId="{AFD105D7-C079-4645-BB0F-575A83A9441C}" type="presParOf" srcId="{F4E5D60F-F082-4D67-AFB0-A79779B1096E}" destId="{A9A809A8-D19A-46CF-ABE2-5CA034F089D5}" srcOrd="0" destOrd="0" presId="urn:microsoft.com/office/officeart/2008/layout/VerticalCurvedList"/>
    <dgm:cxn modelId="{8AB8D136-7C6F-4C5A-9B25-AFC9133EADC5}" type="presParOf" srcId="{A9A809A8-D19A-46CF-ABE2-5CA034F089D5}" destId="{780D9C50-91B9-4C32-AEE4-6439F9458109}" srcOrd="0" destOrd="0" presId="urn:microsoft.com/office/officeart/2008/layout/VerticalCurvedList"/>
    <dgm:cxn modelId="{BBD581DC-0710-4E5E-ABAA-2818BD16BE87}" type="presParOf" srcId="{780D9C50-91B9-4C32-AEE4-6439F9458109}" destId="{5C6238F0-2111-4EB0-AE50-913156D5A647}" srcOrd="0" destOrd="0" presId="urn:microsoft.com/office/officeart/2008/layout/VerticalCurvedList"/>
    <dgm:cxn modelId="{7F6E87D7-49AB-42E3-A289-62FA39693DFE}" type="presParOf" srcId="{780D9C50-91B9-4C32-AEE4-6439F9458109}" destId="{CCDD20EB-FCC1-47AF-A183-62E024A2B913}" srcOrd="1" destOrd="0" presId="urn:microsoft.com/office/officeart/2008/layout/VerticalCurvedList"/>
    <dgm:cxn modelId="{B6DCACB6-7F04-4D8D-B99A-41E1EF2C3975}" type="presParOf" srcId="{780D9C50-91B9-4C32-AEE4-6439F9458109}" destId="{05F1394A-6061-4D19-A49E-52F1B1F4B76A}" srcOrd="2" destOrd="0" presId="urn:microsoft.com/office/officeart/2008/layout/VerticalCurvedList"/>
    <dgm:cxn modelId="{0952AF09-08FA-4850-B0CC-881500A20351}" type="presParOf" srcId="{780D9C50-91B9-4C32-AEE4-6439F9458109}" destId="{FA15C4B6-461C-4E17-A4C3-C5B58193E590}" srcOrd="3" destOrd="0" presId="urn:microsoft.com/office/officeart/2008/layout/VerticalCurvedList"/>
    <dgm:cxn modelId="{1539A36D-70E4-411D-A40E-4A118FCE2DCA}" type="presParOf" srcId="{A9A809A8-D19A-46CF-ABE2-5CA034F089D5}" destId="{C8F90865-EC43-4805-9A38-39E14DEBB61F}" srcOrd="1" destOrd="0" presId="urn:microsoft.com/office/officeart/2008/layout/VerticalCurvedList"/>
    <dgm:cxn modelId="{58B9875B-B3A1-4392-90AE-6516F5804B8B}" type="presParOf" srcId="{A9A809A8-D19A-46CF-ABE2-5CA034F089D5}" destId="{959F80BB-2FBC-45B7-957D-B25E29F59F2B}" srcOrd="2" destOrd="0" presId="urn:microsoft.com/office/officeart/2008/layout/VerticalCurvedList"/>
    <dgm:cxn modelId="{3A8D493E-1A5F-46D3-BA58-48ACAF541BF0}" type="presParOf" srcId="{959F80BB-2FBC-45B7-957D-B25E29F59F2B}" destId="{DD5A6A0D-97FD-4D13-8387-14474748DA55}" srcOrd="0" destOrd="0" presId="urn:microsoft.com/office/officeart/2008/layout/VerticalCurvedList"/>
    <dgm:cxn modelId="{3CED4C50-DAED-4E2D-B977-B2E239698C6A}" type="presParOf" srcId="{A9A809A8-D19A-46CF-ABE2-5CA034F089D5}" destId="{28A4A3DF-C801-49B8-8F5D-9A845ECB8895}" srcOrd="3" destOrd="0" presId="urn:microsoft.com/office/officeart/2008/layout/VerticalCurvedList"/>
    <dgm:cxn modelId="{1A439831-2055-4721-980E-094BD945BA7F}" type="presParOf" srcId="{A9A809A8-D19A-46CF-ABE2-5CA034F089D5}" destId="{0B4ECB3E-8AB7-4DEF-820C-774A8C9CFBFE}" srcOrd="4" destOrd="0" presId="urn:microsoft.com/office/officeart/2008/layout/VerticalCurvedList"/>
    <dgm:cxn modelId="{232770DF-9552-4D7F-92F1-3162D8436A51}" type="presParOf" srcId="{0B4ECB3E-8AB7-4DEF-820C-774A8C9CFBFE}" destId="{7C7B2066-DB3C-412B-87EF-C88AD7A23C12}" srcOrd="0" destOrd="0" presId="urn:microsoft.com/office/officeart/2008/layout/VerticalCurvedList"/>
    <dgm:cxn modelId="{8E89F435-0CDB-40F5-A21E-6BAEE5363564}" type="presParOf" srcId="{A9A809A8-D19A-46CF-ABE2-5CA034F089D5}" destId="{844AB14F-8F98-49F0-B684-9B0F2DA96F6F}" srcOrd="5" destOrd="0" presId="urn:microsoft.com/office/officeart/2008/layout/VerticalCurvedList"/>
    <dgm:cxn modelId="{E9BB3082-0C0C-4468-8093-1A1C3E1BF4A6}" type="presParOf" srcId="{A9A809A8-D19A-46CF-ABE2-5CA034F089D5}" destId="{76446133-8E7D-4DED-AAC3-59FC8E2996E8}" srcOrd="6" destOrd="0" presId="urn:microsoft.com/office/officeart/2008/layout/VerticalCurvedList"/>
    <dgm:cxn modelId="{AB0A02B7-9C2D-4A58-8AE7-C98C281D3F01}" type="presParOf" srcId="{76446133-8E7D-4DED-AAC3-59FC8E2996E8}" destId="{0748129D-0FAE-49DE-A6B6-6BA6C10F1FF6}" srcOrd="0" destOrd="0" presId="urn:microsoft.com/office/officeart/2008/layout/VerticalCurvedList"/>
    <dgm:cxn modelId="{45FF9556-6767-4BC0-835A-FC650A5628FF}" type="presParOf" srcId="{A9A809A8-D19A-46CF-ABE2-5CA034F089D5}" destId="{C6083D74-CC5A-4A72-AAC1-052BA96062E7}" srcOrd="7" destOrd="0" presId="urn:microsoft.com/office/officeart/2008/layout/VerticalCurvedList"/>
    <dgm:cxn modelId="{BB1ABADA-0847-47F9-B6AB-35D0FF54E185}" type="presParOf" srcId="{A9A809A8-D19A-46CF-ABE2-5CA034F089D5}" destId="{9B18B84B-998C-4B0B-9F06-6488CD834205}" srcOrd="8" destOrd="0" presId="urn:microsoft.com/office/officeart/2008/layout/VerticalCurvedList"/>
    <dgm:cxn modelId="{839C433B-84D1-4BEC-A29B-CD104DBAEF15}" type="presParOf" srcId="{9B18B84B-998C-4B0B-9F06-6488CD834205}" destId="{0AB7B574-6C9F-4CCA-9CC3-E17E91DCACF6}" srcOrd="0" destOrd="0" presId="urn:microsoft.com/office/officeart/2008/layout/VerticalCurvedList"/>
    <dgm:cxn modelId="{1342820E-FDB2-443F-857D-7EC1E6EDA321}" type="presParOf" srcId="{A9A809A8-D19A-46CF-ABE2-5CA034F089D5}" destId="{0F1F8C66-311D-4A7B-B733-6487CC951E02}" srcOrd="9" destOrd="0" presId="urn:microsoft.com/office/officeart/2008/layout/VerticalCurvedList"/>
    <dgm:cxn modelId="{8ADB0562-0402-4F0C-BF45-4AA8E70449B3}" type="presParOf" srcId="{A9A809A8-D19A-46CF-ABE2-5CA034F089D5}" destId="{0885229D-016E-47AA-9685-8B3443A808DA}" srcOrd="10" destOrd="0" presId="urn:microsoft.com/office/officeart/2008/layout/VerticalCurvedList"/>
    <dgm:cxn modelId="{A6F92C0A-0F1A-4224-863B-3CC146A75124}" type="presParOf" srcId="{0885229D-016E-47AA-9685-8B3443A808DA}" destId="{C3FFDC18-8392-4B09-9100-D518FD50A2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8BCC951-85A8-46AC-8B91-40AADAEAF791}" type="doc">
      <dgm:prSet loTypeId="urn:microsoft.com/office/officeart/2005/8/layout/hProcess9" loCatId="process" qsTypeId="urn:microsoft.com/office/officeart/2005/8/quickstyle/simple2" qsCatId="simple" csTypeId="urn:microsoft.com/office/officeart/2005/8/colors/accent2_2" csCatId="accent2" phldr="1"/>
      <dgm:spPr/>
    </dgm:pt>
    <dgm:pt modelId="{B404E2C4-DC0F-456A-A3F4-822BDFEA7BD0}">
      <dgm:prSet phldrT="[Text]"/>
      <dgm:spPr/>
      <dgm:t>
        <a:bodyPr/>
        <a:lstStyle/>
        <a:p>
          <a:r>
            <a:rPr lang="en-US" dirty="0"/>
            <a:t>Corpus</a:t>
          </a:r>
        </a:p>
      </dgm:t>
    </dgm:pt>
    <dgm:pt modelId="{13BAD764-B72C-4FDB-8CC7-7BAA51FD5A56}" type="parTrans" cxnId="{A77D077D-EAD5-4BA8-BCB2-7A35959DDE79}">
      <dgm:prSet/>
      <dgm:spPr/>
      <dgm:t>
        <a:bodyPr/>
        <a:lstStyle/>
        <a:p>
          <a:endParaRPr lang="en-US"/>
        </a:p>
      </dgm:t>
    </dgm:pt>
    <dgm:pt modelId="{1300248D-4B21-4CA7-B758-A8DC621473AB}" type="sibTrans" cxnId="{A77D077D-EAD5-4BA8-BCB2-7A35959DDE79}">
      <dgm:prSet/>
      <dgm:spPr/>
      <dgm:t>
        <a:bodyPr/>
        <a:lstStyle/>
        <a:p>
          <a:endParaRPr lang="en-US"/>
        </a:p>
      </dgm:t>
    </dgm:pt>
    <dgm:pt modelId="{10E1ACD1-350E-49D6-A90B-CFDD08F98D28}">
      <dgm:prSet phldrT="[Text]"/>
      <dgm:spPr/>
      <dgm:t>
        <a:bodyPr/>
        <a:lstStyle/>
        <a:p>
          <a:r>
            <a:rPr lang="en-US" dirty="0"/>
            <a:t>Universal Sentence Encoder</a:t>
          </a:r>
        </a:p>
      </dgm:t>
    </dgm:pt>
    <dgm:pt modelId="{49ACF15C-F0A9-42CE-8B3C-3CFC64D8838D}" type="parTrans" cxnId="{A161DDE7-E277-4623-A69D-411670851F98}">
      <dgm:prSet/>
      <dgm:spPr/>
      <dgm:t>
        <a:bodyPr/>
        <a:lstStyle/>
        <a:p>
          <a:endParaRPr lang="en-US"/>
        </a:p>
      </dgm:t>
    </dgm:pt>
    <dgm:pt modelId="{1087FCFD-F83B-4FD9-9A3B-A9599FA0A2A7}" type="sibTrans" cxnId="{A161DDE7-E277-4623-A69D-411670851F98}">
      <dgm:prSet/>
      <dgm:spPr/>
      <dgm:t>
        <a:bodyPr/>
        <a:lstStyle/>
        <a:p>
          <a:endParaRPr lang="en-US"/>
        </a:p>
      </dgm:t>
    </dgm:pt>
    <dgm:pt modelId="{F5107818-B699-4C6D-9852-4544E0AED34E}">
      <dgm:prSet phldrT="[Text]"/>
      <dgm:spPr/>
      <dgm:t>
        <a:bodyPr/>
        <a:lstStyle/>
        <a:p>
          <a:r>
            <a:rPr lang="en-US" dirty="0"/>
            <a:t>512-Dimensional</a:t>
          </a:r>
        </a:p>
        <a:p>
          <a:r>
            <a:rPr lang="en-US" dirty="0"/>
            <a:t>Feature Vector</a:t>
          </a:r>
        </a:p>
      </dgm:t>
    </dgm:pt>
    <dgm:pt modelId="{749A996A-95A8-49EF-8A82-FAE826EDFDFC}" type="parTrans" cxnId="{D8CCD6DD-ECC1-4EBB-B65E-42FD8FC7F370}">
      <dgm:prSet/>
      <dgm:spPr/>
      <dgm:t>
        <a:bodyPr/>
        <a:lstStyle/>
        <a:p>
          <a:endParaRPr lang="en-US"/>
        </a:p>
      </dgm:t>
    </dgm:pt>
    <dgm:pt modelId="{C254BF99-0492-4D15-AC51-32B9C4E6FE6A}" type="sibTrans" cxnId="{D8CCD6DD-ECC1-4EBB-B65E-42FD8FC7F370}">
      <dgm:prSet/>
      <dgm:spPr/>
      <dgm:t>
        <a:bodyPr/>
        <a:lstStyle/>
        <a:p>
          <a:endParaRPr lang="en-US"/>
        </a:p>
      </dgm:t>
    </dgm:pt>
    <dgm:pt modelId="{D86B729E-BE14-4A5C-8EDB-9B8F5DA6389B}" type="pres">
      <dgm:prSet presAssocID="{58BCC951-85A8-46AC-8B91-40AADAEAF791}" presName="CompostProcess" presStyleCnt="0">
        <dgm:presLayoutVars>
          <dgm:dir/>
          <dgm:resizeHandles val="exact"/>
        </dgm:presLayoutVars>
      </dgm:prSet>
      <dgm:spPr/>
    </dgm:pt>
    <dgm:pt modelId="{EFAE9FC5-86BF-4556-8774-9757FB1E4253}" type="pres">
      <dgm:prSet presAssocID="{58BCC951-85A8-46AC-8B91-40AADAEAF791}" presName="arrow" presStyleLbl="bgShp" presStyleIdx="0" presStyleCnt="1"/>
      <dgm:spPr/>
    </dgm:pt>
    <dgm:pt modelId="{53929698-7701-4718-86A5-E58AB38B06B2}" type="pres">
      <dgm:prSet presAssocID="{58BCC951-85A8-46AC-8B91-40AADAEAF791}" presName="linearProcess" presStyleCnt="0"/>
      <dgm:spPr/>
    </dgm:pt>
    <dgm:pt modelId="{23C390B6-FD10-44A8-ABD3-30D548A8F834}" type="pres">
      <dgm:prSet presAssocID="{B404E2C4-DC0F-456A-A3F4-822BDFEA7BD0}" presName="textNode" presStyleLbl="node1" presStyleIdx="0" presStyleCnt="3">
        <dgm:presLayoutVars>
          <dgm:bulletEnabled val="1"/>
        </dgm:presLayoutVars>
      </dgm:prSet>
      <dgm:spPr/>
    </dgm:pt>
    <dgm:pt modelId="{D58B1036-7616-491D-B756-95F362B17022}" type="pres">
      <dgm:prSet presAssocID="{1300248D-4B21-4CA7-B758-A8DC621473AB}" presName="sibTrans" presStyleCnt="0"/>
      <dgm:spPr/>
    </dgm:pt>
    <dgm:pt modelId="{11F48BF3-30E2-4E84-86B4-C49B86A84F18}" type="pres">
      <dgm:prSet presAssocID="{10E1ACD1-350E-49D6-A90B-CFDD08F98D28}" presName="textNode" presStyleLbl="node1" presStyleIdx="1" presStyleCnt="3">
        <dgm:presLayoutVars>
          <dgm:bulletEnabled val="1"/>
        </dgm:presLayoutVars>
      </dgm:prSet>
      <dgm:spPr/>
    </dgm:pt>
    <dgm:pt modelId="{BDA039B6-E0EC-4540-B270-1B6BAFDFA55A}" type="pres">
      <dgm:prSet presAssocID="{1087FCFD-F83B-4FD9-9A3B-A9599FA0A2A7}" presName="sibTrans" presStyleCnt="0"/>
      <dgm:spPr/>
    </dgm:pt>
    <dgm:pt modelId="{3D417D44-1E95-4137-A740-C4E8A625CC40}" type="pres">
      <dgm:prSet presAssocID="{F5107818-B699-4C6D-9852-4544E0AED34E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3EAB9138-EDCA-4644-83F4-1CDCE4747D7B}" type="presOf" srcId="{58BCC951-85A8-46AC-8B91-40AADAEAF791}" destId="{D86B729E-BE14-4A5C-8EDB-9B8F5DA6389B}" srcOrd="0" destOrd="0" presId="urn:microsoft.com/office/officeart/2005/8/layout/hProcess9"/>
    <dgm:cxn modelId="{09BCA847-366F-4701-A32A-F36534F05094}" type="presOf" srcId="{B404E2C4-DC0F-456A-A3F4-822BDFEA7BD0}" destId="{23C390B6-FD10-44A8-ABD3-30D548A8F834}" srcOrd="0" destOrd="0" presId="urn:microsoft.com/office/officeart/2005/8/layout/hProcess9"/>
    <dgm:cxn modelId="{A77D077D-EAD5-4BA8-BCB2-7A35959DDE79}" srcId="{58BCC951-85A8-46AC-8B91-40AADAEAF791}" destId="{B404E2C4-DC0F-456A-A3F4-822BDFEA7BD0}" srcOrd="0" destOrd="0" parTransId="{13BAD764-B72C-4FDB-8CC7-7BAA51FD5A56}" sibTransId="{1300248D-4B21-4CA7-B758-A8DC621473AB}"/>
    <dgm:cxn modelId="{F440088E-5D32-45C4-A924-A13628D3FE6B}" type="presOf" srcId="{F5107818-B699-4C6D-9852-4544E0AED34E}" destId="{3D417D44-1E95-4137-A740-C4E8A625CC40}" srcOrd="0" destOrd="0" presId="urn:microsoft.com/office/officeart/2005/8/layout/hProcess9"/>
    <dgm:cxn modelId="{D8CCD6DD-ECC1-4EBB-B65E-42FD8FC7F370}" srcId="{58BCC951-85A8-46AC-8B91-40AADAEAF791}" destId="{F5107818-B699-4C6D-9852-4544E0AED34E}" srcOrd="2" destOrd="0" parTransId="{749A996A-95A8-49EF-8A82-FAE826EDFDFC}" sibTransId="{C254BF99-0492-4D15-AC51-32B9C4E6FE6A}"/>
    <dgm:cxn modelId="{A161DDE7-E277-4623-A69D-411670851F98}" srcId="{58BCC951-85A8-46AC-8B91-40AADAEAF791}" destId="{10E1ACD1-350E-49D6-A90B-CFDD08F98D28}" srcOrd="1" destOrd="0" parTransId="{49ACF15C-F0A9-42CE-8B3C-3CFC64D8838D}" sibTransId="{1087FCFD-F83B-4FD9-9A3B-A9599FA0A2A7}"/>
    <dgm:cxn modelId="{D19CAEF0-1E71-4A1C-BF09-03B2A2C60CA6}" type="presOf" srcId="{10E1ACD1-350E-49D6-A90B-CFDD08F98D28}" destId="{11F48BF3-30E2-4E84-86B4-C49B86A84F18}" srcOrd="0" destOrd="0" presId="urn:microsoft.com/office/officeart/2005/8/layout/hProcess9"/>
    <dgm:cxn modelId="{E0A76752-B98A-46CF-99C9-6EB3FBD3D42D}" type="presParOf" srcId="{D86B729E-BE14-4A5C-8EDB-9B8F5DA6389B}" destId="{EFAE9FC5-86BF-4556-8774-9757FB1E4253}" srcOrd="0" destOrd="0" presId="urn:microsoft.com/office/officeart/2005/8/layout/hProcess9"/>
    <dgm:cxn modelId="{8B393CA7-7986-4F15-A156-29C9BFDE996E}" type="presParOf" srcId="{D86B729E-BE14-4A5C-8EDB-9B8F5DA6389B}" destId="{53929698-7701-4718-86A5-E58AB38B06B2}" srcOrd="1" destOrd="0" presId="urn:microsoft.com/office/officeart/2005/8/layout/hProcess9"/>
    <dgm:cxn modelId="{C3A6731D-475A-4FA7-9EB2-BBC0527DBFA9}" type="presParOf" srcId="{53929698-7701-4718-86A5-E58AB38B06B2}" destId="{23C390B6-FD10-44A8-ABD3-30D548A8F834}" srcOrd="0" destOrd="0" presId="urn:microsoft.com/office/officeart/2005/8/layout/hProcess9"/>
    <dgm:cxn modelId="{80A4440E-CE3D-4B85-9BC3-945A095F81A9}" type="presParOf" srcId="{53929698-7701-4718-86A5-E58AB38B06B2}" destId="{D58B1036-7616-491D-B756-95F362B17022}" srcOrd="1" destOrd="0" presId="urn:microsoft.com/office/officeart/2005/8/layout/hProcess9"/>
    <dgm:cxn modelId="{3A74DCE3-1B8F-49A3-97C6-3B5D96E90A00}" type="presParOf" srcId="{53929698-7701-4718-86A5-E58AB38B06B2}" destId="{11F48BF3-30E2-4E84-86B4-C49B86A84F18}" srcOrd="2" destOrd="0" presId="urn:microsoft.com/office/officeart/2005/8/layout/hProcess9"/>
    <dgm:cxn modelId="{0AF82FD1-6A37-4F1E-8DA4-0039F1FC0EF0}" type="presParOf" srcId="{53929698-7701-4718-86A5-E58AB38B06B2}" destId="{BDA039B6-E0EC-4540-B270-1B6BAFDFA55A}" srcOrd="3" destOrd="0" presId="urn:microsoft.com/office/officeart/2005/8/layout/hProcess9"/>
    <dgm:cxn modelId="{71BA8E76-1E6E-47B7-8AE8-C979CB98DBFB}" type="presParOf" srcId="{53929698-7701-4718-86A5-E58AB38B06B2}" destId="{3D417D44-1E95-4137-A740-C4E8A625CC4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72179-DE85-453E-AF13-AB59A7182F9F}">
      <dsp:nvSpPr>
        <dsp:cNvPr id="0" name=""/>
        <dsp:cNvSpPr/>
      </dsp:nvSpPr>
      <dsp:spPr>
        <a:xfrm>
          <a:off x="20866" y="2"/>
          <a:ext cx="2743204" cy="265528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D483D-47DE-4AF9-827C-99E457907B45}">
      <dsp:nvSpPr>
        <dsp:cNvPr id="0" name=""/>
        <dsp:cNvSpPr/>
      </dsp:nvSpPr>
      <dsp:spPr>
        <a:xfrm flipH="1">
          <a:off x="2463381" y="0"/>
          <a:ext cx="321555" cy="4572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463381" y="0"/>
        <a:ext cx="321555" cy="457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75C99-DFD4-4BCF-9E51-0E1CA3D57A34}">
      <dsp:nvSpPr>
        <dsp:cNvPr id="0" name=""/>
        <dsp:cNvSpPr/>
      </dsp:nvSpPr>
      <dsp:spPr>
        <a:xfrm>
          <a:off x="41138" y="6787"/>
          <a:ext cx="2743200" cy="27432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64DD01-7A69-49D0-833F-A3C8180C95CF}">
      <dsp:nvSpPr>
        <dsp:cNvPr id="0" name=""/>
        <dsp:cNvSpPr/>
      </dsp:nvSpPr>
      <dsp:spPr>
        <a:xfrm flipH="1" flipV="1">
          <a:off x="2670605" y="363774"/>
          <a:ext cx="97268" cy="1845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2670605" y="363774"/>
        <a:ext cx="97268" cy="1845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E1E26-ED8A-4642-953B-51AB2ADF9C5A}">
      <dsp:nvSpPr>
        <dsp:cNvPr id="0" name=""/>
        <dsp:cNvSpPr/>
      </dsp:nvSpPr>
      <dsp:spPr>
        <a:xfrm>
          <a:off x="2453635" y="1678855"/>
          <a:ext cx="1645929" cy="16459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Job Titles</a:t>
          </a:r>
        </a:p>
      </dsp:txBody>
      <dsp:txXfrm>
        <a:off x="2694676" y="1919896"/>
        <a:ext cx="1163847" cy="1163847"/>
      </dsp:txXfrm>
    </dsp:sp>
    <dsp:sp modelId="{C503CF0E-726C-40FE-8B1E-B1E483F12F90}">
      <dsp:nvSpPr>
        <dsp:cNvPr id="0" name=""/>
        <dsp:cNvSpPr/>
      </dsp:nvSpPr>
      <dsp:spPr>
        <a:xfrm>
          <a:off x="2270760" y="-311479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Scientist</a:t>
          </a:r>
        </a:p>
      </dsp:txBody>
      <dsp:txXfrm>
        <a:off x="2565364" y="-16875"/>
        <a:ext cx="1422471" cy="1422471"/>
      </dsp:txXfrm>
    </dsp:sp>
    <dsp:sp modelId="{248ED69B-9E0F-4378-BBAB-B0345AC75061}">
      <dsp:nvSpPr>
        <dsp:cNvPr id="0" name=""/>
        <dsp:cNvSpPr/>
      </dsp:nvSpPr>
      <dsp:spPr>
        <a:xfrm>
          <a:off x="3836067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Analyst</a:t>
          </a:r>
        </a:p>
      </dsp:txBody>
      <dsp:txXfrm>
        <a:off x="4130671" y="886854"/>
        <a:ext cx="1422471" cy="1422471"/>
      </dsp:txXfrm>
    </dsp:sp>
    <dsp:sp modelId="{1954ADD7-5A34-4676-A200-CA8094759C6B}">
      <dsp:nvSpPr>
        <dsp:cNvPr id="0" name=""/>
        <dsp:cNvSpPr/>
      </dsp:nvSpPr>
      <dsp:spPr>
        <a:xfrm>
          <a:off x="3836067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Engineer</a:t>
          </a:r>
        </a:p>
      </dsp:txBody>
      <dsp:txXfrm>
        <a:off x="4130671" y="2694315"/>
        <a:ext cx="1422471" cy="1422471"/>
      </dsp:txXfrm>
    </dsp:sp>
    <dsp:sp modelId="{A04C8A35-385C-4342-9037-227FC226447F}">
      <dsp:nvSpPr>
        <dsp:cNvPr id="0" name=""/>
        <dsp:cNvSpPr/>
      </dsp:nvSpPr>
      <dsp:spPr>
        <a:xfrm>
          <a:off x="2270760" y="330344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Database </a:t>
          </a:r>
          <a:r>
            <a:rPr lang="en-US" sz="1900" kern="1200" dirty="0"/>
            <a:t>Administrator</a:t>
          </a:r>
        </a:p>
      </dsp:txBody>
      <dsp:txXfrm>
        <a:off x="2565364" y="3598045"/>
        <a:ext cx="1422471" cy="1422471"/>
      </dsp:txXfrm>
    </dsp:sp>
    <dsp:sp modelId="{7B8D0DBD-4677-4252-80E1-25B50F5A5450}">
      <dsp:nvSpPr>
        <dsp:cNvPr id="0" name=""/>
        <dsp:cNvSpPr/>
      </dsp:nvSpPr>
      <dsp:spPr>
        <a:xfrm>
          <a:off x="705453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Software Engineer</a:t>
          </a:r>
        </a:p>
      </dsp:txBody>
      <dsp:txXfrm>
        <a:off x="1000057" y="2694315"/>
        <a:ext cx="1422471" cy="1422471"/>
      </dsp:txXfrm>
    </dsp:sp>
    <dsp:sp modelId="{D0E82737-206A-4FB1-89F9-CE6148F9D58E}">
      <dsp:nvSpPr>
        <dsp:cNvPr id="0" name=""/>
        <dsp:cNvSpPr/>
      </dsp:nvSpPr>
      <dsp:spPr>
        <a:xfrm>
          <a:off x="705453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Statistician</a:t>
          </a:r>
          <a:endParaRPr lang="en-US" sz="1800" kern="1200" dirty="0"/>
        </a:p>
      </dsp:txBody>
      <dsp:txXfrm>
        <a:off x="1000057" y="886854"/>
        <a:ext cx="1422471" cy="14224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DD20EB-FCC1-47AF-A183-62E024A2B913}">
      <dsp:nvSpPr>
        <dsp:cNvPr id="0" name=""/>
        <dsp:cNvSpPr/>
      </dsp:nvSpPr>
      <dsp:spPr>
        <a:xfrm>
          <a:off x="-4168522" y="-639673"/>
          <a:ext cx="4966980" cy="4966980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F90865-EC43-4805-9A38-39E14DEBB61F}">
      <dsp:nvSpPr>
        <dsp:cNvPr id="0" name=""/>
        <dsp:cNvSpPr/>
      </dsp:nvSpPr>
      <dsp:spPr>
        <a:xfrm>
          <a:off x="349759" y="230403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Education</a:t>
          </a:r>
        </a:p>
      </dsp:txBody>
      <dsp:txXfrm>
        <a:off x="349759" y="230403"/>
        <a:ext cx="3923330" cy="461101"/>
      </dsp:txXfrm>
    </dsp:sp>
    <dsp:sp modelId="{DD5A6A0D-97FD-4D13-8387-14474748DA55}">
      <dsp:nvSpPr>
        <dsp:cNvPr id="0" name=""/>
        <dsp:cNvSpPr/>
      </dsp:nvSpPr>
      <dsp:spPr>
        <a:xfrm>
          <a:off x="61571" y="172765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8A4A3DF-C801-49B8-8F5D-9A845ECB8895}">
      <dsp:nvSpPr>
        <dsp:cNvPr id="0" name=""/>
        <dsp:cNvSpPr/>
      </dsp:nvSpPr>
      <dsp:spPr>
        <a:xfrm>
          <a:off x="680171" y="921834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Qualifications</a:t>
          </a:r>
        </a:p>
      </dsp:txBody>
      <dsp:txXfrm>
        <a:off x="680171" y="921834"/>
        <a:ext cx="3592917" cy="461101"/>
      </dsp:txXfrm>
    </dsp:sp>
    <dsp:sp modelId="{7C7B2066-DB3C-412B-87EF-C88AD7A23C12}">
      <dsp:nvSpPr>
        <dsp:cNvPr id="0" name=""/>
        <dsp:cNvSpPr/>
      </dsp:nvSpPr>
      <dsp:spPr>
        <a:xfrm>
          <a:off x="391983" y="864197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44AB14F-8F98-49F0-B684-9B0F2DA96F6F}">
      <dsp:nvSpPr>
        <dsp:cNvPr id="0" name=""/>
        <dsp:cNvSpPr/>
      </dsp:nvSpPr>
      <dsp:spPr>
        <a:xfrm>
          <a:off x="781581" y="1613266"/>
          <a:ext cx="3491508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Responsibilities</a:t>
          </a:r>
          <a:endParaRPr lang="en-US" sz="3600" kern="1200" dirty="0"/>
        </a:p>
      </dsp:txBody>
      <dsp:txXfrm>
        <a:off x="781581" y="1613266"/>
        <a:ext cx="3491508" cy="461101"/>
      </dsp:txXfrm>
    </dsp:sp>
    <dsp:sp modelId="{0748129D-0FAE-49DE-A6B6-6BA6C10F1FF6}">
      <dsp:nvSpPr>
        <dsp:cNvPr id="0" name=""/>
        <dsp:cNvSpPr/>
      </dsp:nvSpPr>
      <dsp:spPr>
        <a:xfrm>
          <a:off x="493393" y="1555628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6083D74-CC5A-4A72-AAC1-052BA96062E7}">
      <dsp:nvSpPr>
        <dsp:cNvPr id="0" name=""/>
        <dsp:cNvSpPr/>
      </dsp:nvSpPr>
      <dsp:spPr>
        <a:xfrm>
          <a:off x="680171" y="2304697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Requirements</a:t>
          </a:r>
          <a:endParaRPr lang="en-US" sz="3600" kern="1200" dirty="0"/>
        </a:p>
      </dsp:txBody>
      <dsp:txXfrm>
        <a:off x="680171" y="2304697"/>
        <a:ext cx="3592917" cy="461101"/>
      </dsp:txXfrm>
    </dsp:sp>
    <dsp:sp modelId="{0AB7B574-6C9F-4CCA-9CC3-E17E91DCACF6}">
      <dsp:nvSpPr>
        <dsp:cNvPr id="0" name=""/>
        <dsp:cNvSpPr/>
      </dsp:nvSpPr>
      <dsp:spPr>
        <a:xfrm>
          <a:off x="391983" y="2247059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F1F8C66-311D-4A7B-B733-6487CC951E02}">
      <dsp:nvSpPr>
        <dsp:cNvPr id="0" name=""/>
        <dsp:cNvSpPr/>
      </dsp:nvSpPr>
      <dsp:spPr>
        <a:xfrm>
          <a:off x="349759" y="2996128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Skills</a:t>
          </a:r>
          <a:endParaRPr lang="en-US" sz="3600" kern="1200" dirty="0"/>
        </a:p>
      </dsp:txBody>
      <dsp:txXfrm>
        <a:off x="349759" y="2996128"/>
        <a:ext cx="3923330" cy="461101"/>
      </dsp:txXfrm>
    </dsp:sp>
    <dsp:sp modelId="{C3FFDC18-8392-4B09-9100-D518FD50A23D}">
      <dsp:nvSpPr>
        <dsp:cNvPr id="0" name=""/>
        <dsp:cNvSpPr/>
      </dsp:nvSpPr>
      <dsp:spPr>
        <a:xfrm>
          <a:off x="61571" y="2938491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E9FC5-86BF-4556-8774-9757FB1E4253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390B6-FD10-44A8-ABD3-30D548A8F834}">
      <dsp:nvSpPr>
        <dsp:cNvPr id="0" name=""/>
        <dsp:cNvSpPr/>
      </dsp:nvSpPr>
      <dsp:spPr>
        <a:xfrm>
          <a:off x="206573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Corpus</a:t>
          </a:r>
        </a:p>
      </dsp:txBody>
      <dsp:txXfrm>
        <a:off x="285928" y="1298554"/>
        <a:ext cx="1670090" cy="1466890"/>
      </dsp:txXfrm>
    </dsp:sp>
    <dsp:sp modelId="{11F48BF3-30E2-4E84-86B4-C49B86A84F18}">
      <dsp:nvSpPr>
        <dsp:cNvPr id="0" name=""/>
        <dsp:cNvSpPr/>
      </dsp:nvSpPr>
      <dsp:spPr>
        <a:xfrm>
          <a:off x="2133600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Universal Sentence Encoder</a:t>
          </a:r>
        </a:p>
      </dsp:txBody>
      <dsp:txXfrm>
        <a:off x="2212955" y="1298554"/>
        <a:ext cx="1670090" cy="1466890"/>
      </dsp:txXfrm>
    </dsp:sp>
    <dsp:sp modelId="{3D417D44-1E95-4137-A740-C4E8A625CC40}">
      <dsp:nvSpPr>
        <dsp:cNvPr id="0" name=""/>
        <dsp:cNvSpPr/>
      </dsp:nvSpPr>
      <dsp:spPr>
        <a:xfrm>
          <a:off x="4060626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512-Dimensional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Feature Vector</a:t>
          </a:r>
        </a:p>
      </dsp:txBody>
      <dsp:txXfrm>
        <a:off x="4139981" y="1298554"/>
        <a:ext cx="1670090" cy="1466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35336F5-A68D-9A4A-83AB-B8CD6FA5C732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914400"/>
            <a:ext cx="3292475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ivangisareen/beautiful-soup-in-python-79697b33e29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or not to be a Data Scientist?  For the next 8 minutes, we’ll dive into how we used Data Science to define “who is” and “what is” a Data Scientist.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Conclusion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let’s start with our conclusion…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Scientist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codes, communicates, and collaborates - transforming data into insights using SAM: Statistics, Analytics, and Machine Learning.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94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top 10 features in the Data Scientist job postings were categorized under those 3 Cs: Coding, Communication, Collaboration.  With a strong background in SAM.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other words: Data science is the application SAM while SAM is the science of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6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 high-level, we collected and cleaned over 8000 job postings.  Used TensorFlow's Universal Sentence Encoder to vectorized each job posting.  Then clustered, classified, and analyzed to get the features and results for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Scientist.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2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How We solved it – Web Scraping</a:t>
            </a:r>
          </a:p>
          <a:p>
            <a:endParaRPr lang="en-US" dirty="0"/>
          </a:p>
          <a:p>
            <a:r>
              <a:rPr lang="en-US" dirty="0"/>
              <a:t>Picture credit: </a:t>
            </a:r>
            <a:r>
              <a:rPr lang="en-US" dirty="0">
                <a:hlinkClick r:id="rId3"/>
              </a:rPr>
              <a:t>https://medium.com/@shivangisareen/beautiful-soup-in-python-79697b33e294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75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Collecting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78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 – Data Collected: States, number of postings for each title.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21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64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Jodi – Process – How we solved it: NLP Pipeline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79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31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61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Personal Intro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name is Andy Ho, I live in Los Angeles, CA and have been a technology entrepreneur for the last decade.  Currently, I’m working on a Business Intelligence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Insurtech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 using Data Science techniques. Am I a Data Scientist?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5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-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05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visualize the job clusters we used PCA to transform the 512 vector into a 2-dimensional space.</a:t>
            </a:r>
          </a:p>
          <a:p>
            <a:r>
              <a:rPr lang="en-US" dirty="0"/>
              <a:t>DA = Data Analyst</a:t>
            </a:r>
          </a:p>
          <a:p>
            <a:r>
              <a:rPr lang="en-US" dirty="0"/>
              <a:t>DB = Database Administrator</a:t>
            </a:r>
          </a:p>
          <a:p>
            <a:r>
              <a:rPr lang="en-US" dirty="0"/>
              <a:t>DE = Data Engineer</a:t>
            </a:r>
          </a:p>
          <a:p>
            <a:r>
              <a:rPr lang="en-US" dirty="0"/>
              <a:t>DS = Data Scientist</a:t>
            </a:r>
          </a:p>
          <a:p>
            <a:r>
              <a:rPr lang="en-US" dirty="0"/>
              <a:t>SE = Software Engineer</a:t>
            </a:r>
          </a:p>
          <a:p>
            <a:r>
              <a:rPr lang="en-US" dirty="0"/>
              <a:t>ST = </a:t>
            </a:r>
            <a:r>
              <a:rPr lang="en-US" dirty="0" err="1"/>
              <a:t>Statitician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47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vectors are combined into one dataset without labels and passed into an unsupervised clustering algorithm (K-Means).   The inertia, sum of squared distance between each point and the cluster center, from different number of clusters is plotted.  The elbow in the plot at 4 clusters suggests that according to the algorithm there are 4 different job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27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were then added to the dataset (Data Scientist and Not Data Scientist).  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93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of each job titles were added to </a:t>
            </a:r>
            <a:r>
              <a:rPr lang="en-US"/>
              <a:t>the data set.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pPr defTabSz="966612">
              <a:defRPr/>
            </a:pPr>
            <a:r>
              <a:rPr lang="en-US" dirty="0"/>
              <a:t>Data Engineer was not found by algorithm.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87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 classification, binary</a:t>
            </a:r>
          </a:p>
          <a:p>
            <a:r>
              <a:rPr lang="en-US" dirty="0"/>
              <a:t>Accuracy was 92.5%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36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32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9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23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92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</a:t>
            </a:r>
            <a:r>
              <a:rPr lang="en-US"/>
              <a:t>Personal Intro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23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Ethics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73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Alright…so one last crowd survey.  Clap four times if you agree with our common definition of a Data Scientist.  Awesome!  And clap 5 times if you disagree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74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information to process on what is the common definition of a Data Scientist.  Let me summarize a few of the points.  The title is still evolving but there are some core pieces that should continue to exist for a Data Scientist.  The 3-Cs: Code, Communicate, Collaborate – and Collaborate as much as possible.  Get to know SAM really well.  To stay up to date on our findings, be sure to check out our Tableau dashboard.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8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information to process on what is the common definition of a Data Scientist.  Let me summarize a few of the points.  The title is still evolving but there are some core pieces that should continue to exist for a Data Scientist.  The 3-Cs: Code, Communicate, Collaborate – and Collaborate as much as possible.  Get to know SAM really well.  To stay up to date on our findings, be sure to check out our Tableau dashboard.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67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Alright, so let’s hear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y’all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Clap once if you’re a data scientist!  Clap twice if you’re not a data scientist!  K…and if you’re not sure, clap three times!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3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problem is there is no common definition of a data scientist!  How does one know if he or she is a data scientist?  I get recruiting emails on positions like data analyst, data engineer, software engineer, and DB admin.   It’s a head scratcher! 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our Capstone, we solved the problem using job postings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Indeed.com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five other job titles that often gets associated with a Data Scientist.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2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problem is there is no common definition of a data scientist!  How does one know if he or she is a data scientist?  I get recruiting emails on positions like data analyst, data engineer, software engineer, and DB admin.   It’s a head scratcher! 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our Capstone, we solved the problem using job postings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Indeed.com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five other job titles that often gets associated with a Data Scientist.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9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most companies, the concept of a Data Scientist is still relatively new.  The lack of clarity of who is and what is a Data Scientist leads to negative impacts for employers – specifically on whether the individual is a fit.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15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for individuals, a common definition can lead to informed decisions on self-development, an understanding on what kind of data position a perspective company is looking to hire, or overall more confidence that you ARE a data scientist.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50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Click="0" advTm="15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15000"/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17.svg"/><Relationship Id="rId1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www.portervillepost.com/job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://www.zustlawfirm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46.jp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hyperlink" Target="https://www.redbubble.com/people/james9834/works/27731159-tensorflow-logo?p=sticker" TargetMode="External"/><Relationship Id="rId9" Type="http://schemas.microsoft.com/office/2007/relationships/diagramDrawing" Target="../diagrams/drawing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72068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To be or not to be a…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Data Scientist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5915" y="388012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/>
              <a:t>Andy Ho   |  An Nguyen  |  Jodi Pafford</a:t>
            </a:r>
          </a:p>
          <a:p>
            <a:r>
              <a:rPr lang="en-US" dirty="0"/>
              <a:t>Dr. Robert Slater</a:t>
            </a:r>
          </a:p>
          <a:p>
            <a:r>
              <a:rPr lang="en-US" dirty="0"/>
              <a:t>November 1,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A2142-5824-1641-92D6-60BB74022055}"/>
              </a:ext>
            </a:extLst>
          </p:cNvPr>
          <p:cNvSpPr txBox="1"/>
          <p:nvPr/>
        </p:nvSpPr>
        <p:spPr>
          <a:xfrm>
            <a:off x="1055915" y="3059668"/>
            <a:ext cx="7324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Data Science Approach to Finding a Common Definition and Skillset</a:t>
            </a:r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p:transition spd="slow" advClick="0" advTm="15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905" y="1690690"/>
            <a:ext cx="7886700" cy="173831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A </a:t>
            </a:r>
            <a:r>
              <a:rPr lang="en-US" b="1" dirty="0"/>
              <a:t>Data Scientist </a:t>
            </a:r>
            <a:r>
              <a:rPr lang="en-US" dirty="0"/>
              <a:t>codes, communicates, and collaborates - transforming data into insights using: </a:t>
            </a:r>
          </a:p>
          <a:p>
            <a:pPr marL="0" indent="0" algn="just">
              <a:buNone/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2252F-AD7D-D841-A3B1-7CD2A5A6D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74" y="3291983"/>
            <a:ext cx="1935938" cy="2576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CDA39A-09CD-2744-9F09-0263C1D7F5FA}"/>
              </a:ext>
            </a:extLst>
          </p:cNvPr>
          <p:cNvSpPr txBox="1"/>
          <p:nvPr/>
        </p:nvSpPr>
        <p:spPr>
          <a:xfrm>
            <a:off x="3328140" y="3358852"/>
            <a:ext cx="431400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tatistics</a:t>
            </a:r>
          </a:p>
          <a:p>
            <a:pPr lvl="1" algn="just"/>
            <a:endParaRPr 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nalytics</a:t>
            </a:r>
          </a:p>
          <a:p>
            <a:pPr lvl="1" algn="just"/>
            <a:endParaRPr 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p:transition spd="slow" advClick="0" advTm="15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Sets Possessed by Data Scientist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6" name="Picture 2" descr="Image result for sql">
            <a:extLst>
              <a:ext uri="{FF2B5EF4-FFF2-40B4-BE49-F238E27FC236}">
                <a16:creationId xmlns:a16="http://schemas.microsoft.com/office/drawing/2014/main" id="{8DF4D639-CCFA-4A34-A747-FA8C15EE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1" b="92157" l="6687" r="89970">
                        <a14:foregroundMark x1="6687" y1="19608" x2="8511" y2="19608"/>
                        <a14:foregroundMark x1="21277" y1="2614" x2="24620" y2="2614"/>
                        <a14:foregroundMark x1="19757" y1="92157" x2="21277" y2="92157"/>
                        <a14:foregroundMark x1="60790" y1="33987" x2="60182" y2="33987"/>
                        <a14:foregroundMark x1="70821" y1="36601" x2="68997" y2="39216"/>
                        <a14:foregroundMark x1="86322" y1="33987" x2="86930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96" y="1879784"/>
            <a:ext cx="2171864" cy="101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ython logo">
            <a:extLst>
              <a:ext uri="{FF2B5EF4-FFF2-40B4-BE49-F238E27FC236}">
                <a16:creationId xmlns:a16="http://schemas.microsoft.com/office/drawing/2014/main" id="{9A37B0BD-8345-4535-B34A-B4B06D7E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840" y="2007338"/>
            <a:ext cx="3141885" cy="105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474CF189-9F32-4977-A1D8-054F2AF6C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3224" y="4893417"/>
            <a:ext cx="914400" cy="914400"/>
          </a:xfrm>
          <a:prstGeom prst="rect">
            <a:avLst/>
          </a:prstGeom>
        </p:spPr>
      </p:pic>
      <p:pic>
        <p:nvPicPr>
          <p:cNvPr id="14" name="Graphic 13" descr="Books on shelf">
            <a:extLst>
              <a:ext uri="{FF2B5EF4-FFF2-40B4-BE49-F238E27FC236}">
                <a16:creationId xmlns:a16="http://schemas.microsoft.com/office/drawing/2014/main" id="{281E89E0-BDC6-4BCA-AEC4-2AAACC103E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05855" y="5155331"/>
            <a:ext cx="914400" cy="914400"/>
          </a:xfrm>
          <a:prstGeom prst="rect">
            <a:avLst/>
          </a:prstGeom>
        </p:spPr>
      </p:pic>
      <p:pic>
        <p:nvPicPr>
          <p:cNvPr id="16" name="Graphic 15" descr="Person with idea">
            <a:extLst>
              <a:ext uri="{FF2B5EF4-FFF2-40B4-BE49-F238E27FC236}">
                <a16:creationId xmlns:a16="http://schemas.microsoft.com/office/drawing/2014/main" id="{FF2D82DC-2B20-488E-B0F9-051A81ACD5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1810" y="361603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61E5E4-3C18-4933-8BDD-7EA49A90B6FD}"/>
              </a:ext>
            </a:extLst>
          </p:cNvPr>
          <p:cNvSpPr txBox="1"/>
          <p:nvPr/>
        </p:nvSpPr>
        <p:spPr>
          <a:xfrm>
            <a:off x="5793224" y="5761954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database</a:t>
            </a:r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ACA513-1D9E-448D-B0BA-9EDACFA63A72}"/>
              </a:ext>
            </a:extLst>
          </p:cNvPr>
          <p:cNvSpPr txBox="1"/>
          <p:nvPr/>
        </p:nvSpPr>
        <p:spPr>
          <a:xfrm>
            <a:off x="4045821" y="2688691"/>
            <a:ext cx="132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communication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64EF4-1946-4786-BB67-1A08F1F0B499}"/>
              </a:ext>
            </a:extLst>
          </p:cNvPr>
          <p:cNvSpPr txBox="1"/>
          <p:nvPr/>
        </p:nvSpPr>
        <p:spPr>
          <a:xfrm>
            <a:off x="3393452" y="4428570"/>
            <a:ext cx="828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insights</a:t>
            </a:r>
            <a:endParaRPr lang="en-US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866987-AF46-4D0D-B48B-4DB43859B49A}"/>
              </a:ext>
            </a:extLst>
          </p:cNvPr>
          <p:cNvSpPr txBox="1"/>
          <p:nvPr/>
        </p:nvSpPr>
        <p:spPr>
          <a:xfrm>
            <a:off x="3445950" y="591584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research</a:t>
            </a:r>
            <a:endParaRPr lang="en-US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39A178-7DC1-487E-A8C9-8CBFA5C9FA9D}"/>
              </a:ext>
            </a:extLst>
          </p:cNvPr>
          <p:cNvSpPr txBox="1"/>
          <p:nvPr/>
        </p:nvSpPr>
        <p:spPr>
          <a:xfrm>
            <a:off x="751020" y="5339844"/>
            <a:ext cx="833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statistics</a:t>
            </a:r>
            <a:endParaRPr lang="en-US" sz="105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23EE724-CC56-43C4-BE3E-71D329CA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46" y="4418626"/>
            <a:ext cx="921218" cy="92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Connections">
            <a:extLst>
              <a:ext uri="{FF2B5EF4-FFF2-40B4-BE49-F238E27FC236}">
                <a16:creationId xmlns:a16="http://schemas.microsoft.com/office/drawing/2014/main" id="{373E38B9-D2B6-4480-9749-DC7ED147C0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52441" y="3968200"/>
            <a:ext cx="1021333" cy="10213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D79071-7E1D-4B57-A3AE-41760FFF48C6}"/>
              </a:ext>
            </a:extLst>
          </p:cNvPr>
          <p:cNvSpPr txBox="1"/>
          <p:nvPr/>
        </p:nvSpPr>
        <p:spPr>
          <a:xfrm>
            <a:off x="7326163" y="4999097"/>
            <a:ext cx="651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teams</a:t>
            </a:r>
            <a:endParaRPr lang="en-US" sz="1050" dirty="0"/>
          </a:p>
        </p:txBody>
      </p:sp>
      <p:pic>
        <p:nvPicPr>
          <p:cNvPr id="5" name="Graphic 4" descr="Customer review">
            <a:extLst>
              <a:ext uri="{FF2B5EF4-FFF2-40B4-BE49-F238E27FC236}">
                <a16:creationId xmlns:a16="http://schemas.microsoft.com/office/drawing/2014/main" id="{5262ECCE-6337-44CA-BDA1-1B528FD895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66210" y="1846451"/>
            <a:ext cx="914400" cy="914400"/>
          </a:xfrm>
          <a:prstGeom prst="rect">
            <a:avLst/>
          </a:prstGeom>
        </p:spPr>
      </p:pic>
      <p:pic>
        <p:nvPicPr>
          <p:cNvPr id="8" name="Graphic 7" descr="Graduation cap">
            <a:extLst>
              <a:ext uri="{FF2B5EF4-FFF2-40B4-BE49-F238E27FC236}">
                <a16:creationId xmlns:a16="http://schemas.microsoft.com/office/drawing/2014/main" id="{7E2C7613-8415-4A65-B2BF-98D54C2B571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33900" y="3043617"/>
            <a:ext cx="914400" cy="914400"/>
          </a:xfrm>
          <a:prstGeom prst="rect">
            <a:avLst/>
          </a:prstGeom>
        </p:spPr>
      </p:pic>
      <p:pic>
        <p:nvPicPr>
          <p:cNvPr id="13" name="Graphic 12" descr="Web design">
            <a:extLst>
              <a:ext uri="{FF2B5EF4-FFF2-40B4-BE49-F238E27FC236}">
                <a16:creationId xmlns:a16="http://schemas.microsoft.com/office/drawing/2014/main" id="{8D5FD4D8-D96E-4D8E-8507-87D4703030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17371" y="3122742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D4D652-36A2-4FDC-B2AE-A3AD06A1B9CD}"/>
              </a:ext>
            </a:extLst>
          </p:cNvPr>
          <p:cNvSpPr txBox="1"/>
          <p:nvPr/>
        </p:nvSpPr>
        <p:spPr>
          <a:xfrm>
            <a:off x="5023376" y="3960198"/>
            <a:ext cx="1196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Programming</a:t>
            </a:r>
            <a:endParaRPr lang="en-US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F62516-4E12-4225-B24C-04E2D67410DD}"/>
              </a:ext>
            </a:extLst>
          </p:cNvPr>
          <p:cNvSpPr txBox="1"/>
          <p:nvPr/>
        </p:nvSpPr>
        <p:spPr>
          <a:xfrm>
            <a:off x="1089910" y="3664573"/>
            <a:ext cx="1795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Degree</a:t>
            </a:r>
          </a:p>
          <a:p>
            <a:pPr algn="ctr"/>
            <a:r>
              <a:rPr lang="en-US" sz="1400" dirty="0"/>
              <a:t>(bachelor &amp; masters)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p:transition spd="slow" advClick="0" advTm="15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69876"/>
            <a:ext cx="7886700" cy="1325563"/>
          </a:xfrm>
        </p:spPr>
        <p:txBody>
          <a:bodyPr/>
          <a:lstStyle/>
          <a:p>
            <a:r>
              <a:rPr lang="en-US" dirty="0"/>
              <a:t>From Data Collection to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37F7E-BEDE-4129-9421-A8CB7A9ACD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85337" l="19666" r="74164">
                        <a14:foregroundMark x1="30507" y1="43189" x2="24164" y2="40946"/>
                        <a14:foregroundMark x1="24164" y1="40946" x2="28028" y2="49519"/>
                        <a14:foregroundMark x1="28028" y1="49519" x2="29296" y2="43029"/>
                        <a14:foregroundMark x1="19723" y1="45513" x2="20012" y2="49199"/>
                        <a14:foregroundMark x1="47001" y1="41667" x2="40600" y2="44631"/>
                        <a14:foregroundMark x1="40600" y1="44631" x2="46367" y2="50721"/>
                        <a14:foregroundMark x1="46367" y1="50721" x2="46482" y2="41987"/>
                        <a14:foregroundMark x1="46482" y1="41987" x2="45213" y2="41506"/>
                        <a14:foregroundMark x1="70646" y1="43029" x2="63610" y2="42147"/>
                        <a14:foregroundMark x1="63610" y1="42147" x2="62630" y2="51042"/>
                        <a14:foregroundMark x1="62630" y1="51042" x2="69666" y2="50160"/>
                        <a14:foregroundMark x1="69666" y1="50160" x2="67878" y2="42869"/>
                        <a14:foregroundMark x1="73587" y1="43429" x2="74279" y2="50721"/>
                        <a14:foregroundMark x1="50577" y1="69551" x2="44233" y2="72276"/>
                        <a14:foregroundMark x1="44233" y1="72276" x2="46597" y2="80769"/>
                        <a14:foregroundMark x1="46597" y1="80769" x2="53518" y2="79167"/>
                        <a14:foregroundMark x1="53518" y1="79167" x2="50461" y2="71074"/>
                        <a14:foregroundMark x1="50461" y1="71074" x2="49077" y2="70112"/>
                        <a14:foregroundMark x1="45213" y1="84776" x2="48904" y2="85337"/>
                        <a14:foregroundMark x1="59862" y1="73638" x2="65571" y2="68990"/>
                        <a14:foregroundMark x1="65571" y1="68990" x2="67762" y2="64583"/>
                        <a14:foregroundMark x1="34660" y1="75881" x2="29412" y2="70272"/>
                        <a14:foregroundMark x1="29412" y1="70272" x2="28835" y2="64343"/>
                        <a14:foregroundMark x1="52537" y1="18189" x2="45675" y2="14343"/>
                        <a14:foregroundMark x1="45675" y1="14343" x2="43195" y2="23317"/>
                        <a14:foregroundMark x1="43195" y1="23317" x2="49020" y2="26843"/>
                        <a14:foregroundMark x1="49020" y1="26843" x2="49481" y2="15946"/>
                        <a14:foregroundMark x1="48789" y1="11138" x2="46597" y2="9375"/>
                        <a14:foregroundMark x1="58593" y1="20753" x2="63899" y2="26122"/>
                        <a14:foregroundMark x1="63899" y1="26122" x2="64994" y2="30369"/>
                      </a14:backgroundRemoval>
                    </a14:imgEffect>
                  </a14:imgLayer>
                </a14:imgProps>
              </a:ext>
            </a:extLst>
          </a:blip>
          <a:srcRect l="17371" t="6445" r="23391" b="11785"/>
          <a:stretch/>
        </p:blipFill>
        <p:spPr>
          <a:xfrm>
            <a:off x="2243959" y="1595439"/>
            <a:ext cx="4656082" cy="462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90923"/>
      </p:ext>
    </p:extLst>
  </p:cSld>
  <p:clrMapOvr>
    <a:masterClrMapping/>
  </p:clrMapOvr>
  <p:transition spd="slow" advClick="0" advTm="15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37CB86-33B8-4AEA-95D8-565410C90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1832" y="954821"/>
            <a:ext cx="2381250" cy="10382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 err="1"/>
              <a:t>Webscrape</a:t>
            </a:r>
            <a:r>
              <a:rPr lang="en-US" dirty="0"/>
              <a:t>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213CB6-FF2A-4E23-A875-4E4779F8E09D}"/>
              </a:ext>
            </a:extLst>
          </p:cNvPr>
          <p:cNvGrpSpPr/>
          <p:nvPr/>
        </p:nvGrpSpPr>
        <p:grpSpPr>
          <a:xfrm>
            <a:off x="2400300" y="1812844"/>
            <a:ext cx="4714875" cy="3918563"/>
            <a:chOff x="2633157" y="1375583"/>
            <a:chExt cx="4714875" cy="391856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7DF5C7F-6F2F-4704-987F-5DF59542F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157" y="1484146"/>
              <a:ext cx="4714875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C645F8-CD85-48F4-8E7C-890341AC936F}"/>
                </a:ext>
              </a:extLst>
            </p:cNvPr>
            <p:cNvSpPr/>
            <p:nvPr/>
          </p:nvSpPr>
          <p:spPr>
            <a:xfrm>
              <a:off x="2843211" y="1375583"/>
              <a:ext cx="429476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Beautiful Soup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179FAFD-3FC9-4B39-A7FB-70C3FD473B5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41217" y="1063792"/>
            <a:ext cx="7833037" cy="5010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A89A2-7BCF-4060-9C55-5F3173FAE5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55466" y="1718169"/>
            <a:ext cx="8833068" cy="37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67328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78FBE8A-5D04-46E8-8385-1D47EC6C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1182153"/>
          </a:xfrm>
        </p:spPr>
        <p:txBody>
          <a:bodyPr>
            <a:normAutofit/>
          </a:bodyPr>
          <a:lstStyle/>
          <a:p>
            <a:r>
              <a:rPr lang="en-US" dirty="0"/>
              <a:t>Contents of Data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43F8EA7-4CEF-4315-8CDD-685A1B55F6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28723"/>
              </p:ext>
            </p:extLst>
          </p:nvPr>
        </p:nvGraphicFramePr>
        <p:xfrm>
          <a:off x="1295400" y="1352710"/>
          <a:ext cx="6553200" cy="500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FF70F12-91C5-43AC-99C5-2C9DCE34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CA7E9C-81A0-4D6F-8E7B-1F51821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3" y="1133840"/>
            <a:ext cx="8892988" cy="4723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A0E630-FBA6-4BE1-86C6-D63399FD486F}"/>
              </a:ext>
            </a:extLst>
          </p:cNvPr>
          <p:cNvSpPr txBox="1"/>
          <p:nvPr/>
        </p:nvSpPr>
        <p:spPr>
          <a:xfrm>
            <a:off x="354103" y="3829050"/>
            <a:ext cx="1840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Cupertino</a:t>
            </a:r>
          </a:p>
          <a:p>
            <a:r>
              <a:rPr lang="en-US" sz="2000" b="1" dirty="0"/>
              <a:t>Los Angeles</a:t>
            </a:r>
          </a:p>
          <a:p>
            <a:r>
              <a:rPr lang="en-US" sz="2000" b="1" dirty="0"/>
              <a:t>Mountain View </a:t>
            </a:r>
          </a:p>
          <a:p>
            <a:r>
              <a:rPr lang="en-US" sz="2000" b="1" dirty="0"/>
              <a:t>San Francisco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8C3F8C-2918-4E17-ADF8-F3156F79948C}"/>
              </a:ext>
            </a:extLst>
          </p:cNvPr>
          <p:cNvSpPr txBox="1"/>
          <p:nvPr/>
        </p:nvSpPr>
        <p:spPr>
          <a:xfrm>
            <a:off x="251233" y="1972063"/>
            <a:ext cx="1131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Bellevue</a:t>
            </a:r>
          </a:p>
          <a:p>
            <a:r>
              <a:rPr lang="en-US" sz="2000" b="1" dirty="0"/>
              <a:t>Seattle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974BE3-5977-4B81-82B5-402AE2A4013F}"/>
              </a:ext>
            </a:extLst>
          </p:cNvPr>
          <p:cNvSpPr txBox="1"/>
          <p:nvPr/>
        </p:nvSpPr>
        <p:spPr>
          <a:xfrm>
            <a:off x="3287803" y="3160545"/>
            <a:ext cx="1135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Denver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2410AF-4541-41C4-8800-F280BCF52873}"/>
              </a:ext>
            </a:extLst>
          </p:cNvPr>
          <p:cNvSpPr txBox="1"/>
          <p:nvPr/>
        </p:nvSpPr>
        <p:spPr>
          <a:xfrm>
            <a:off x="4781550" y="5395822"/>
            <a:ext cx="1143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Austin</a:t>
            </a:r>
          </a:p>
          <a:p>
            <a:r>
              <a:rPr lang="en-US" sz="2000" b="1" dirty="0"/>
              <a:t>Dallas</a:t>
            </a:r>
          </a:p>
          <a:p>
            <a:r>
              <a:rPr lang="en-US" sz="2000" b="1" dirty="0"/>
              <a:t>Houston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DA48F7-CF67-4FF9-AFC3-B4176458C160}"/>
              </a:ext>
            </a:extLst>
          </p:cNvPr>
          <p:cNvSpPr txBox="1"/>
          <p:nvPr/>
        </p:nvSpPr>
        <p:spPr>
          <a:xfrm>
            <a:off x="5353050" y="2895499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Chicago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8CBA32-B040-4E2F-8014-CE4A657A7A42}"/>
              </a:ext>
            </a:extLst>
          </p:cNvPr>
          <p:cNvSpPr txBox="1"/>
          <p:nvPr/>
        </p:nvSpPr>
        <p:spPr>
          <a:xfrm>
            <a:off x="6648450" y="5029379"/>
            <a:ext cx="95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Atlanta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A8577E-8945-4D0B-85A6-385B25BA9B78}"/>
              </a:ext>
            </a:extLst>
          </p:cNvPr>
          <p:cNvSpPr txBox="1"/>
          <p:nvPr/>
        </p:nvSpPr>
        <p:spPr>
          <a:xfrm>
            <a:off x="8108010" y="2964394"/>
            <a:ext cx="1035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Boston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A13021-FF12-4686-B7CF-9E71650463DA}"/>
              </a:ext>
            </a:extLst>
          </p:cNvPr>
          <p:cNvSpPr txBox="1"/>
          <p:nvPr/>
        </p:nvSpPr>
        <p:spPr>
          <a:xfrm>
            <a:off x="6560487" y="2436996"/>
            <a:ext cx="1648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New York City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96A3AD-2C8D-4264-A346-6763EDAF2743}"/>
              </a:ext>
            </a:extLst>
          </p:cNvPr>
          <p:cNvSpPr txBox="1"/>
          <p:nvPr/>
        </p:nvSpPr>
        <p:spPr>
          <a:xfrm>
            <a:off x="7606768" y="3661594"/>
            <a:ext cx="141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Pittsburgh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0D4E43-D61C-4BD4-909C-A9757E0E1C09}"/>
              </a:ext>
            </a:extLst>
          </p:cNvPr>
          <p:cNvSpPr txBox="1"/>
          <p:nvPr/>
        </p:nvSpPr>
        <p:spPr>
          <a:xfrm>
            <a:off x="7338821" y="4129985"/>
            <a:ext cx="186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Washington, DC</a:t>
            </a:r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p:transition spd="slow" advClick="0" advTm="15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6B27BEF-3FBB-4F6D-A56B-242212685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2" y="695436"/>
            <a:ext cx="7374636" cy="54671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71050E-9F59-41C8-BD99-2BB65F29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B0C723-97D3-4871-844B-E1D3202E3B54}"/>
              </a:ext>
            </a:extLst>
          </p:cNvPr>
          <p:cNvSpPr/>
          <p:nvPr/>
        </p:nvSpPr>
        <p:spPr>
          <a:xfrm>
            <a:off x="2091559" y="945931"/>
            <a:ext cx="1303282" cy="5216632"/>
          </a:xfrm>
          <a:prstGeom prst="rect">
            <a:avLst/>
          </a:prstGeom>
          <a:noFill/>
          <a:ln w="1809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0" presetClass="path" presetSubtype="0" accel="50000" decel="5000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5.55112E-17 2.96296E-6 L -0.06493 2.96296E-6 C -0.09427 2.96296E-6 -0.12986 -0.00348 -0.12986 -0.00602 L -0.12986 -0.01181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3" y="-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" presetID="50" presetClass="path" presetSubtype="0" accel="50000" decel="50000" fill="hold" grpId="1" nodeType="after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5.55112E-17 2.96296E-6 L 0.26267 2.96296E-6 C 0.38021 2.96296E-6 0.52535 -0.00209 0.52535 -0.00348 L 0.52535 -0.00672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67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4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Questions">
            <a:extLst>
              <a:ext uri="{FF2B5EF4-FFF2-40B4-BE49-F238E27FC236}">
                <a16:creationId xmlns:a16="http://schemas.microsoft.com/office/drawing/2014/main" id="{3D1F0363-0903-467D-8534-77036E3F6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375" y="2249019"/>
            <a:ext cx="1963875" cy="196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1F2F1E-44D5-6A4A-A6A3-A04F20DA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Clean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637B-78B4-CA48-9B6F-1F46D71F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94FAE-54D4-4C73-BB91-D6BE8EC321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48" b="6840"/>
          <a:stretch/>
        </p:blipFill>
        <p:spPr>
          <a:xfrm>
            <a:off x="140424" y="2418336"/>
            <a:ext cx="8863151" cy="1625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8E8094-C37A-4E55-8AE9-C454E9F5E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582" y="1326130"/>
            <a:ext cx="6421459" cy="5071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51691-58CB-46BA-A430-61973E866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069" y="1270760"/>
            <a:ext cx="6033860" cy="5182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970305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337" y="1247977"/>
            <a:ext cx="7941325" cy="774489"/>
          </a:xfrm>
        </p:spPr>
        <p:txBody>
          <a:bodyPr anchor="b">
            <a:normAutofit/>
          </a:bodyPr>
          <a:lstStyle/>
          <a:p>
            <a:r>
              <a:rPr lang="en-US" sz="3600" dirty="0"/>
              <a:t>Getting Clean Data</a:t>
            </a:r>
            <a:endParaRPr lang="en-US" sz="3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94B46BFC-F8A2-4204-B995-A0423C1251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561580"/>
              </p:ext>
            </p:extLst>
          </p:nvPr>
        </p:nvGraphicFramePr>
        <p:xfrm>
          <a:off x="2421431" y="2305994"/>
          <a:ext cx="4322332" cy="3687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32" name="Content Placeholder 31" descr="A close up of a sign&#10;&#10;Description automatically generated">
            <a:extLst>
              <a:ext uri="{FF2B5EF4-FFF2-40B4-BE49-F238E27FC236}">
                <a16:creationId xmlns:a16="http://schemas.microsoft.com/office/drawing/2014/main" id="{F5B18AEA-78F5-4A77-A440-0AC34CD7D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8650" y="3223886"/>
            <a:ext cx="1699419" cy="1699419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567814-42BE-4303-813E-5BF00355ADD3}"/>
              </a:ext>
            </a:extLst>
          </p:cNvPr>
          <p:cNvSpPr txBox="1"/>
          <p:nvPr/>
        </p:nvSpPr>
        <p:spPr>
          <a:xfrm>
            <a:off x="2328069" y="3781207"/>
            <a:ext cx="1443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words</a:t>
            </a:r>
          </a:p>
        </p:txBody>
      </p:sp>
      <p:pic>
        <p:nvPicPr>
          <p:cNvPr id="1026" name="Picture 2" descr="Image result for nltk">
            <a:extLst>
              <a:ext uri="{FF2B5EF4-FFF2-40B4-BE49-F238E27FC236}">
                <a16:creationId xmlns:a16="http://schemas.microsoft.com/office/drawing/2014/main" id="{4B6B287A-6CB3-4B6D-8044-F027A2E2B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 t="17824" r="12619" b="26301"/>
          <a:stretch/>
        </p:blipFill>
        <p:spPr bwMode="auto">
          <a:xfrm>
            <a:off x="552451" y="1518336"/>
            <a:ext cx="3924300" cy="1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acy">
            <a:extLst>
              <a:ext uri="{FF2B5EF4-FFF2-40B4-BE49-F238E27FC236}">
                <a16:creationId xmlns:a16="http://schemas.microsoft.com/office/drawing/2014/main" id="{0BE07884-5288-40BD-94FC-D74085413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458339"/>
            <a:ext cx="35814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C324066-410E-4CC7-A711-81E957720C60}"/>
              </a:ext>
            </a:extLst>
          </p:cNvPr>
          <p:cNvSpPr txBox="1"/>
          <p:nvPr/>
        </p:nvSpPr>
        <p:spPr>
          <a:xfrm>
            <a:off x="5260378" y="4123312"/>
            <a:ext cx="2379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Symbols and Line Breaks</a:t>
            </a:r>
          </a:p>
        </p:txBody>
      </p:sp>
      <p:pic>
        <p:nvPicPr>
          <p:cNvPr id="43" name="Graphic 42" descr="Garbage">
            <a:extLst>
              <a:ext uri="{FF2B5EF4-FFF2-40B4-BE49-F238E27FC236}">
                <a16:creationId xmlns:a16="http://schemas.microsoft.com/office/drawing/2014/main" id="{08CA7A40-F071-4521-A377-3AC55C6C14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1752" y="2871335"/>
            <a:ext cx="1356519" cy="13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76121"/>
      </p:ext>
    </p:extLst>
  </p:cSld>
  <p:clrMapOvr>
    <a:masterClrMapping/>
  </p:clrMapOvr>
  <p:transition spd="slow" advClick="0" advTm="15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870"/>
            <a:ext cx="7886700" cy="1325563"/>
          </a:xfrm>
        </p:spPr>
        <p:txBody>
          <a:bodyPr/>
          <a:lstStyle/>
          <a:p>
            <a:r>
              <a:rPr lang="en-US" dirty="0"/>
              <a:t>I am Data Scientist…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8A45A6-192D-1A45-955E-4D02D067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22" y="1570947"/>
            <a:ext cx="2743200" cy="2743200"/>
          </a:xfrm>
          <a:prstGeom prst="rect">
            <a:avLst/>
          </a:prstGeom>
        </p:spPr>
      </p:pic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AE7C7A18-8DEF-CF4C-8842-A316AA6128B1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Economics w/minor in Computer Science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Entrepreneur | Solutions Architect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Consumer Electronics</a:t>
            </a:r>
          </a:p>
          <a:p>
            <a:pPr marL="0" indent="0">
              <a:buNone/>
            </a:pPr>
            <a:r>
              <a:rPr lang="en-US" sz="7200" dirty="0"/>
              <a:t>Insurance Technology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05D6A156-7FC7-7643-B887-5C192E44B4D7}"/>
              </a:ext>
            </a:extLst>
          </p:cNvPr>
          <p:cNvSpPr txBox="1">
            <a:spLocks/>
          </p:cNvSpPr>
          <p:nvPr/>
        </p:nvSpPr>
        <p:spPr>
          <a:xfrm>
            <a:off x="628650" y="4352926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Andy Ho</a:t>
            </a:r>
          </a:p>
          <a:p>
            <a:pPr algn="ctr"/>
            <a:r>
              <a:rPr lang="en-US" sz="1600" b="0" dirty="0"/>
              <a:t>Los Angeles, CA</a:t>
            </a:r>
          </a:p>
          <a:p>
            <a:endParaRPr lang="en-US" dirty="0"/>
          </a:p>
        </p:txBody>
      </p:sp>
      <p:sp>
        <p:nvSpPr>
          <p:cNvPr id="6" name="Title 25">
            <a:extLst>
              <a:ext uri="{FF2B5EF4-FFF2-40B4-BE49-F238E27FC236}">
                <a16:creationId xmlns:a16="http://schemas.microsoft.com/office/drawing/2014/main" id="{79A7EDCA-4A2A-46C8-A871-F71BBA4CD86C}"/>
              </a:ext>
            </a:extLst>
          </p:cNvPr>
          <p:cNvSpPr txBox="1">
            <a:spLocks/>
          </p:cNvSpPr>
          <p:nvPr/>
        </p:nvSpPr>
        <p:spPr>
          <a:xfrm>
            <a:off x="467522" y="10001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Sentence Encoder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F4E21FD-23E1-4415-A890-D06C07FFC5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517" t="38155" r="12345" b="38259"/>
          <a:stretch/>
        </p:blipFill>
        <p:spPr>
          <a:xfrm>
            <a:off x="1684940" y="1392757"/>
            <a:ext cx="5801710" cy="1198179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3708BE3-557F-4EAE-8F7D-37E6015D86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5531254"/>
              </p:ext>
            </p:extLst>
          </p:nvPr>
        </p:nvGraphicFramePr>
        <p:xfrm>
          <a:off x="1537795" y="260766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p:transition spd="slow" advClick="0" advTm="15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E1C4B6E-3AB0-42D0-BD83-FD0DE299FA7F}"/>
              </a:ext>
            </a:extLst>
          </p:cNvPr>
          <p:cNvGrpSpPr/>
          <p:nvPr/>
        </p:nvGrpSpPr>
        <p:grpSpPr>
          <a:xfrm>
            <a:off x="6208327" y="4303250"/>
            <a:ext cx="2307021" cy="1720641"/>
            <a:chOff x="6208327" y="4303250"/>
            <a:chExt cx="2307021" cy="1720641"/>
          </a:xfrm>
        </p:grpSpPr>
        <p:pic>
          <p:nvPicPr>
            <p:cNvPr id="12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D082E92-214D-4A60-B0A4-204F84630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748" t="61326"/>
            <a:stretch/>
          </p:blipFill>
          <p:spPr>
            <a:xfrm>
              <a:off x="6208327" y="4487916"/>
              <a:ext cx="2307021" cy="153597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FD01BA-CEAC-4378-9D5E-B08BA77DEE89}"/>
                </a:ext>
              </a:extLst>
            </p:cNvPr>
            <p:cNvSpPr txBox="1"/>
            <p:nvPr/>
          </p:nvSpPr>
          <p:spPr>
            <a:xfrm>
              <a:off x="6515754" y="4303250"/>
              <a:ext cx="16921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Statistician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PCA used to reduce </a:t>
            </a:r>
            <a:br>
              <a:rPr lang="en-US" dirty="0"/>
            </a:br>
            <a:r>
              <a:rPr lang="en-US" dirty="0"/>
              <a:t>high-dimensionality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9943F1-36B4-45F8-B3A0-5F61480D4E2E}"/>
              </a:ext>
            </a:extLst>
          </p:cNvPr>
          <p:cNvGrpSpPr/>
          <p:nvPr/>
        </p:nvGrpSpPr>
        <p:grpSpPr>
          <a:xfrm>
            <a:off x="628650" y="2123091"/>
            <a:ext cx="2393074" cy="1700169"/>
            <a:chOff x="628650" y="2123091"/>
            <a:chExt cx="2393074" cy="1700169"/>
          </a:xfrm>
        </p:grpSpPr>
        <p:pic>
          <p:nvPicPr>
            <p:cNvPr id="5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6EBB7F1-CEA0-4502-AB09-19B9EB369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81" r="69657" b="54552"/>
            <a:stretch/>
          </p:blipFill>
          <p:spPr>
            <a:xfrm>
              <a:off x="628650" y="2259724"/>
              <a:ext cx="2393074" cy="156353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6BBAD97-B649-48E1-A18D-446C25952372}"/>
                </a:ext>
              </a:extLst>
            </p:cNvPr>
            <p:cNvSpPr txBox="1"/>
            <p:nvPr/>
          </p:nvSpPr>
          <p:spPr>
            <a:xfrm>
              <a:off x="998483" y="2123091"/>
              <a:ext cx="16921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Analyst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2C7F0DA-4D98-49E7-9068-276A100B9958}"/>
              </a:ext>
            </a:extLst>
          </p:cNvPr>
          <p:cNvGrpSpPr/>
          <p:nvPr/>
        </p:nvGrpSpPr>
        <p:grpSpPr>
          <a:xfrm>
            <a:off x="628650" y="4256783"/>
            <a:ext cx="2393074" cy="1730323"/>
            <a:chOff x="628650" y="4256783"/>
            <a:chExt cx="2393074" cy="1730323"/>
          </a:xfrm>
        </p:grpSpPr>
        <p:pic>
          <p:nvPicPr>
            <p:cNvPr id="10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413573B-707E-4465-A96B-EFD75D2CCD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179" r="69657"/>
            <a:stretch/>
          </p:blipFill>
          <p:spPr>
            <a:xfrm>
              <a:off x="628650" y="4524703"/>
              <a:ext cx="2393074" cy="146240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09ADC7-267F-405E-A51F-05AC011BD643}"/>
                </a:ext>
              </a:extLst>
            </p:cNvPr>
            <p:cNvSpPr txBox="1"/>
            <p:nvPr/>
          </p:nvSpPr>
          <p:spPr>
            <a:xfrm>
              <a:off x="994213" y="4256783"/>
              <a:ext cx="16921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Scientist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C2BF27-3212-41DC-B167-D36BEEC4AF79}"/>
              </a:ext>
            </a:extLst>
          </p:cNvPr>
          <p:cNvGrpSpPr/>
          <p:nvPr/>
        </p:nvGrpSpPr>
        <p:grpSpPr>
          <a:xfrm>
            <a:off x="5961336" y="2075058"/>
            <a:ext cx="2554014" cy="1824280"/>
            <a:chOff x="5961336" y="2075058"/>
            <a:chExt cx="2554014" cy="1824280"/>
          </a:xfrm>
        </p:grpSpPr>
        <p:pic>
          <p:nvPicPr>
            <p:cNvPr id="9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23A76D7-0EDE-4F19-8EE8-9E9B3EE5D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724" t="5223" r="-108" b="53493"/>
            <a:stretch/>
          </p:blipFill>
          <p:spPr>
            <a:xfrm>
              <a:off x="5961336" y="2259724"/>
              <a:ext cx="2554014" cy="163961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7E3FEA-C744-44CE-A868-1D8DD099F06A}"/>
                </a:ext>
              </a:extLst>
            </p:cNvPr>
            <p:cNvSpPr txBox="1"/>
            <p:nvPr/>
          </p:nvSpPr>
          <p:spPr>
            <a:xfrm>
              <a:off x="6453352" y="2075058"/>
              <a:ext cx="16921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Engineer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8457B2-1A80-4188-A4EB-4193A83CEFEF}"/>
              </a:ext>
            </a:extLst>
          </p:cNvPr>
          <p:cNvGrpSpPr/>
          <p:nvPr/>
        </p:nvGrpSpPr>
        <p:grpSpPr>
          <a:xfrm>
            <a:off x="3281043" y="2059285"/>
            <a:ext cx="2567964" cy="1840053"/>
            <a:chOff x="3281043" y="2059285"/>
            <a:chExt cx="2567964" cy="1840053"/>
          </a:xfrm>
        </p:grpSpPr>
        <p:pic>
          <p:nvPicPr>
            <p:cNvPr id="8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F0AC3FF-1C57-4D2A-AD38-90192B081D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675" t="6283" r="33941" b="52435"/>
            <a:stretch/>
          </p:blipFill>
          <p:spPr>
            <a:xfrm>
              <a:off x="3294993" y="2259724"/>
              <a:ext cx="2554014" cy="163961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84C3BF-48E3-4A2C-9BD5-CCA1337C3857}"/>
                </a:ext>
              </a:extLst>
            </p:cNvPr>
            <p:cNvSpPr txBox="1"/>
            <p:nvPr/>
          </p:nvSpPr>
          <p:spPr>
            <a:xfrm>
              <a:off x="3281043" y="2059285"/>
              <a:ext cx="24134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Database Administrator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6BB1DF-B2FB-4A88-9249-8B8CC1B60330}"/>
              </a:ext>
            </a:extLst>
          </p:cNvPr>
          <p:cNvGrpSpPr/>
          <p:nvPr/>
        </p:nvGrpSpPr>
        <p:grpSpPr>
          <a:xfrm>
            <a:off x="3461515" y="4267934"/>
            <a:ext cx="2307021" cy="1719172"/>
            <a:chOff x="3461515" y="4267934"/>
            <a:chExt cx="2307021" cy="1719172"/>
          </a:xfrm>
        </p:grpSpPr>
        <p:pic>
          <p:nvPicPr>
            <p:cNvPr id="11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267AEB2-4D2C-4817-8A97-0D67E83CA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009" t="63179" r="35739"/>
            <a:stretch/>
          </p:blipFill>
          <p:spPr>
            <a:xfrm>
              <a:off x="3461515" y="4524703"/>
              <a:ext cx="2307021" cy="146240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DF8A35-0F56-4AA7-A54B-A0B1CE16F9F9}"/>
                </a:ext>
              </a:extLst>
            </p:cNvPr>
            <p:cNvSpPr txBox="1"/>
            <p:nvPr/>
          </p:nvSpPr>
          <p:spPr>
            <a:xfrm>
              <a:off x="3655630" y="4267934"/>
              <a:ext cx="19447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Software Engineer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31B0780-2B40-4EB6-A6AD-EAC8F0B41D47}"/>
              </a:ext>
            </a:extLst>
          </p:cNvPr>
          <p:cNvGrpSpPr/>
          <p:nvPr/>
        </p:nvGrpSpPr>
        <p:grpSpPr>
          <a:xfrm>
            <a:off x="1684580" y="1842040"/>
            <a:ext cx="6093841" cy="4298400"/>
            <a:chOff x="3294993" y="2059285"/>
            <a:chExt cx="2554014" cy="1840053"/>
          </a:xfrm>
          <a:solidFill>
            <a:schemeClr val="bg1"/>
          </a:solidFill>
        </p:grpSpPr>
        <p:pic>
          <p:nvPicPr>
            <p:cNvPr id="30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6534801-F776-4703-97D3-BEE0FC44D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675" t="6283" r="33941" b="52435"/>
            <a:stretch/>
          </p:blipFill>
          <p:spPr>
            <a:xfrm>
              <a:off x="3294993" y="2259724"/>
              <a:ext cx="2554014" cy="1639614"/>
            </a:xfrm>
            <a:prstGeom prst="rect">
              <a:avLst/>
            </a:prstGeom>
            <a:grpFill/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5CEA84-A008-4295-8B1C-FAF2951CA8E9}"/>
                </a:ext>
              </a:extLst>
            </p:cNvPr>
            <p:cNvSpPr txBox="1"/>
            <p:nvPr/>
          </p:nvSpPr>
          <p:spPr>
            <a:xfrm>
              <a:off x="3496481" y="2059285"/>
              <a:ext cx="2041747" cy="2272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Database Administrator</a:t>
              </a:r>
            </a:p>
            <a:p>
              <a:pPr algn="ctr"/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DD7CDD-BFB4-4408-90FD-A7729F617E45}"/>
              </a:ext>
            </a:extLst>
          </p:cNvPr>
          <p:cNvGrpSpPr/>
          <p:nvPr/>
        </p:nvGrpSpPr>
        <p:grpSpPr>
          <a:xfrm>
            <a:off x="1489190" y="1851575"/>
            <a:ext cx="6656327" cy="4212580"/>
            <a:chOff x="628650" y="2123091"/>
            <a:chExt cx="2393074" cy="1700169"/>
          </a:xfrm>
          <a:solidFill>
            <a:schemeClr val="bg1"/>
          </a:solidFill>
        </p:grpSpPr>
        <p:pic>
          <p:nvPicPr>
            <p:cNvPr id="27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576E6BD-B388-4108-8C35-6DC42CA77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81" r="69657" b="54552"/>
            <a:stretch/>
          </p:blipFill>
          <p:spPr>
            <a:xfrm>
              <a:off x="628650" y="2259724"/>
              <a:ext cx="2393074" cy="1563536"/>
            </a:xfrm>
            <a:prstGeom prst="rect">
              <a:avLst/>
            </a:prstGeom>
            <a:grpFill/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95F741-11F2-4D42-A3F5-197AE63AF317}"/>
                </a:ext>
              </a:extLst>
            </p:cNvPr>
            <p:cNvSpPr txBox="1"/>
            <p:nvPr/>
          </p:nvSpPr>
          <p:spPr>
            <a:xfrm>
              <a:off x="998483" y="2123091"/>
              <a:ext cx="169216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Analyst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55E40F1-6974-4E4E-988A-B798289D0C00}"/>
              </a:ext>
            </a:extLst>
          </p:cNvPr>
          <p:cNvGrpSpPr/>
          <p:nvPr/>
        </p:nvGrpSpPr>
        <p:grpSpPr>
          <a:xfrm>
            <a:off x="1755443" y="1614744"/>
            <a:ext cx="5543991" cy="4047102"/>
            <a:chOff x="6208327" y="4303250"/>
            <a:chExt cx="2307021" cy="1720641"/>
          </a:xfrm>
          <a:solidFill>
            <a:schemeClr val="bg1"/>
          </a:solidFill>
        </p:grpSpPr>
        <p:pic>
          <p:nvPicPr>
            <p:cNvPr id="42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3AD0324-8E73-4AB7-BA6D-F1FF9DFB1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748" t="61326"/>
            <a:stretch/>
          </p:blipFill>
          <p:spPr>
            <a:xfrm>
              <a:off x="6208327" y="4487916"/>
              <a:ext cx="2307021" cy="1535975"/>
            </a:xfrm>
            <a:prstGeom prst="rect">
              <a:avLst/>
            </a:prstGeom>
            <a:grpFill/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F93EB8-9441-40D4-B1EF-909CC082E969}"/>
                </a:ext>
              </a:extLst>
            </p:cNvPr>
            <p:cNvSpPr txBox="1"/>
            <p:nvPr/>
          </p:nvSpPr>
          <p:spPr>
            <a:xfrm>
              <a:off x="6515754" y="4303250"/>
              <a:ext cx="169216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Statistician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AB8075-F599-4C4A-B83D-D3F247F39256}"/>
              </a:ext>
            </a:extLst>
          </p:cNvPr>
          <p:cNvGrpSpPr/>
          <p:nvPr/>
        </p:nvGrpSpPr>
        <p:grpSpPr>
          <a:xfrm>
            <a:off x="1895870" y="1556039"/>
            <a:ext cx="5882988" cy="4009486"/>
            <a:chOff x="628650" y="4256783"/>
            <a:chExt cx="2393074" cy="1730323"/>
          </a:xfrm>
          <a:solidFill>
            <a:schemeClr val="bg1"/>
          </a:solidFill>
        </p:grpSpPr>
        <p:pic>
          <p:nvPicPr>
            <p:cNvPr id="36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72722F6-D931-4FB6-B46A-103D40804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179" r="69657"/>
            <a:stretch/>
          </p:blipFill>
          <p:spPr>
            <a:xfrm>
              <a:off x="628650" y="4524703"/>
              <a:ext cx="2393074" cy="1462403"/>
            </a:xfrm>
            <a:prstGeom prst="rect">
              <a:avLst/>
            </a:prstGeom>
            <a:grpFill/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6CC21A5-F2BD-4D81-872C-AD59EB715E1A}"/>
                </a:ext>
              </a:extLst>
            </p:cNvPr>
            <p:cNvSpPr txBox="1"/>
            <p:nvPr/>
          </p:nvSpPr>
          <p:spPr>
            <a:xfrm>
              <a:off x="994213" y="4256783"/>
              <a:ext cx="169216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Scientist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" dur="150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4914 -0.00648 L -0.32848 -0.1171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76" y="-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0" dur="1500" fill="hold"/>
                                        <p:tgtEl>
                                          <p:spTgt spid="2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11111E-6 -7.40741E-7 L -0.01736 -0.1986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" y="-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1" dur="1500" fill="hold"/>
                                        <p:tgtEl>
                                          <p:spTgt spid="3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94444E-6 4.44444E-6 L -0.29913 0.21319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65" y="1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1" dur="1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656 -0.07315 L 0.35955 0.18495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4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1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Unsupervised Clustering</a:t>
            </a:r>
            <a:br>
              <a:rPr lang="en-US" dirty="0"/>
            </a:br>
            <a:r>
              <a:rPr lang="en-US" dirty="0"/>
              <a:t>K-Means was inaccurate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Content Placeholder 5" descr="A close up of a mans face&#10;&#10;Description automatically generated">
            <a:extLst>
              <a:ext uri="{FF2B5EF4-FFF2-40B4-BE49-F238E27FC236}">
                <a16:creationId xmlns:a16="http://schemas.microsoft.com/office/drawing/2014/main" id="{60795492-75C7-42C1-9170-FD4B1F37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50" r="6172"/>
          <a:stretch/>
        </p:blipFill>
        <p:spPr>
          <a:xfrm>
            <a:off x="2348342" y="1890910"/>
            <a:ext cx="4447316" cy="30761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FCEF82-AD67-44D6-8F1E-55D1C2C08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31" t="4836" r="6483"/>
          <a:stretch/>
        </p:blipFill>
        <p:spPr>
          <a:xfrm>
            <a:off x="1606768" y="1498793"/>
            <a:ext cx="6177761" cy="41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89EAADE-5378-431A-B8FC-78F0B5A03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94177"/>
            <a:ext cx="7683500" cy="5122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Supervised Clustering</a:t>
            </a:r>
            <a:br>
              <a:rPr lang="en-US" dirty="0"/>
            </a:br>
            <a:r>
              <a:rPr lang="en-US" dirty="0"/>
              <a:t>Bad Results – 50% Accurate</a:t>
            </a:r>
          </a:p>
        </p:txBody>
      </p:sp>
    </p:spTree>
    <p:extLst>
      <p:ext uri="{BB962C8B-B14F-4D97-AF65-F5344CB8AC3E}">
        <p14:creationId xmlns:p14="http://schemas.microsoft.com/office/powerpoint/2010/main" val="1603447215"/>
      </p:ext>
    </p:extLst>
  </p:cSld>
  <p:clrMapOvr>
    <a:masterClrMapping/>
  </p:clrMapOvr>
  <p:transition spd="slow" advClick="0" advTm="15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Supervised Clustering: </a:t>
            </a:r>
            <a:br>
              <a:rPr lang="en-US" dirty="0"/>
            </a:br>
            <a:r>
              <a:rPr lang="en-US" dirty="0"/>
              <a:t>Where is Data Engineer?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09569" y="1396708"/>
            <a:ext cx="6881904" cy="44380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133600" y="3689403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952591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4880610" y="2094244"/>
            <a:ext cx="15201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5200650" y="4310130"/>
            <a:ext cx="20573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2013061" y="4949587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5888354" y="3382659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652624641"/>
      </p:ext>
    </p:extLst>
  </p:cSld>
  <p:clrMapOvr>
    <a:masterClrMapping/>
  </p:clrMapOvr>
  <p:transition spd="slow" advClick="0" advTm="15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A9675-FE32-4D50-BF5E-BCDC0885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1590" y="1218730"/>
            <a:ext cx="7680960" cy="5120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Neural Network Classification</a:t>
            </a:r>
            <a:br>
              <a:rPr lang="en-US" dirty="0"/>
            </a:br>
            <a:r>
              <a:rPr lang="en-US" dirty="0"/>
              <a:t>92.5% Accurate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696097B-247D-4C8E-B35A-3CA65AB02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86452" y="4273756"/>
            <a:ext cx="2157548" cy="143836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8723C3-1FEA-7845-B804-4BDDD7BB78CB}"/>
              </a:ext>
            </a:extLst>
          </p:cNvPr>
          <p:cNvSpPr txBox="1"/>
          <p:nvPr/>
        </p:nvSpPr>
        <p:spPr>
          <a:xfrm>
            <a:off x="7280396" y="4013362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– K-Means</a:t>
            </a:r>
          </a:p>
        </p:txBody>
      </p:sp>
    </p:spTree>
    <p:extLst>
      <p:ext uri="{BB962C8B-B14F-4D97-AF65-F5344CB8AC3E}">
        <p14:creationId xmlns:p14="http://schemas.microsoft.com/office/powerpoint/2010/main" val="3994192809"/>
      </p:ext>
    </p:extLst>
  </p:cSld>
  <p:clrMapOvr>
    <a:masterClrMapping/>
  </p:clrMapOvr>
  <p:transition spd="slow" advClick="0" advTm="15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NN Supervised Classification</a:t>
            </a:r>
            <a:br>
              <a:rPr lang="en-US" dirty="0"/>
            </a:br>
            <a:r>
              <a:rPr lang="en-US" dirty="0"/>
              <a:t>85% Accurate</a:t>
            </a:r>
          </a:p>
        </p:txBody>
      </p:sp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E5FBC291-6AE9-4064-A6C2-BE1E0C5016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17" t="12508" r="9592" b="12196"/>
          <a:stretch/>
        </p:blipFill>
        <p:spPr>
          <a:xfrm>
            <a:off x="620260" y="1486741"/>
            <a:ext cx="6266406" cy="45421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1370830" y="2115876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2409825" y="3097316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1370830" y="3703234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2876550" y="4700888"/>
            <a:ext cx="16954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99060" y="553334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4873638" y="4072566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BB37C1-3DE0-4821-9DFD-4C7BBE634BA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6931037" y="4528812"/>
            <a:ext cx="2157984" cy="14356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6A9CC2-E654-41ED-8F1E-ECEFD79A34E8}"/>
              </a:ext>
            </a:extLst>
          </p:cNvPr>
          <p:cNvSpPr txBox="1"/>
          <p:nvPr/>
        </p:nvSpPr>
        <p:spPr>
          <a:xfrm>
            <a:off x="7167490" y="4174527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– K-Means</a:t>
            </a:r>
          </a:p>
        </p:txBody>
      </p:sp>
    </p:spTree>
    <p:extLst>
      <p:ext uri="{BB962C8B-B14F-4D97-AF65-F5344CB8AC3E}">
        <p14:creationId xmlns:p14="http://schemas.microsoft.com/office/powerpoint/2010/main" val="2446820581"/>
      </p:ext>
    </p:extLst>
  </p:cSld>
  <p:clrMapOvr>
    <a:masterClrMapping/>
  </p:clrMapOvr>
  <p:transition spd="slow" advClick="0" advTm="15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Summary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DADE4F-C6EE-4F81-A7FB-758601D40F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Neural Network had an acceptable accuracy rates</a:t>
            </a:r>
          </a:p>
          <a:p>
            <a:r>
              <a:rPr lang="en-US" dirty="0"/>
              <a:t>Data Scientists’ job posting overlaps Statistician and Data Analyst postings.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5067C-9DC9-4D52-8207-E2188FBD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16" y="1596013"/>
            <a:ext cx="4160134" cy="366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94375"/>
      </p:ext>
    </p:extLst>
  </p:cSld>
  <p:clrMapOvr>
    <a:masterClrMapping/>
  </p:clrMapOvr>
  <p:transition spd="slow" advClick="0" advTm="15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Most Common Words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001" b="6474"/>
          <a:stretch/>
        </p:blipFill>
        <p:spPr>
          <a:xfrm>
            <a:off x="1463994" y="848088"/>
            <a:ext cx="6216011" cy="61518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46599"/>
      </p:ext>
    </p:extLst>
  </p:cSld>
  <p:clrMapOvr>
    <a:masterClrMapping/>
  </p:clrMapOvr>
  <p:transition spd="slow" advClick="0" advTm="15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Most Common Words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6625" b="6492"/>
          <a:stretch/>
        </p:blipFill>
        <p:spPr>
          <a:xfrm>
            <a:off x="1542786" y="837727"/>
            <a:ext cx="6021152" cy="598673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453515" y="5241410"/>
            <a:ext cx="1085850" cy="3451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490408" y="4204385"/>
            <a:ext cx="1085850" cy="34810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53515" y="4564684"/>
            <a:ext cx="1085850" cy="3451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075682" y="1755020"/>
            <a:ext cx="1085850" cy="6109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514792" y="4861077"/>
            <a:ext cx="1711951" cy="3875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925636" y="2179880"/>
            <a:ext cx="1296349" cy="445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260667" y="3224100"/>
            <a:ext cx="1466133" cy="445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515"/>
            <a:ext cx="7886700" cy="1325563"/>
          </a:xfrm>
        </p:spPr>
        <p:txBody>
          <a:bodyPr/>
          <a:lstStyle/>
          <a:p>
            <a:r>
              <a:rPr lang="en-US" dirty="0"/>
              <a:t>I am a Data Scientist…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41CDB700-BA74-4A21-B821-F5DCD08DA68E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Jodi </a:t>
            </a:r>
            <a:r>
              <a:rPr lang="en-US" dirty="0" err="1"/>
              <a:t>Pafford</a:t>
            </a:r>
            <a:endParaRPr lang="en-US" dirty="0"/>
          </a:p>
          <a:p>
            <a:pPr algn="ctr"/>
            <a:r>
              <a:rPr lang="en-US" sz="1600" b="0" dirty="0"/>
              <a:t>Aurora, CO</a:t>
            </a:r>
          </a:p>
          <a:p>
            <a:endParaRPr lang="en-US" dirty="0"/>
          </a:p>
        </p:txBody>
      </p:sp>
      <p:sp>
        <p:nvSpPr>
          <p:cNvPr id="32" name="Content Placeholder 29">
            <a:extLst>
              <a:ext uri="{FF2B5EF4-FFF2-40B4-BE49-F238E27FC236}">
                <a16:creationId xmlns:a16="http://schemas.microsoft.com/office/drawing/2014/main" id="{A8342D39-E0CB-43C3-8DD4-112884BFD0E7}"/>
              </a:ext>
            </a:extLst>
          </p:cNvPr>
          <p:cNvSpPr txBox="1">
            <a:spLocks/>
          </p:cNvSpPr>
          <p:nvPr/>
        </p:nvSpPr>
        <p:spPr>
          <a:xfrm>
            <a:off x="3801420" y="1487070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Fine Art</a:t>
            </a:r>
          </a:p>
          <a:p>
            <a:pPr marL="0" indent="0">
              <a:buNone/>
            </a:pPr>
            <a:r>
              <a:rPr lang="en-US" sz="7200" dirty="0"/>
              <a:t>MA in Math Curriculum and Instruction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Progress Monitoring and Innovation Manager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Education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233F71-948F-41F0-BBC0-1FF7BA010D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959408"/>
              </p:ext>
            </p:extLst>
          </p:nvPr>
        </p:nvGraphicFramePr>
        <p:xfrm>
          <a:off x="707771" y="1487070"/>
          <a:ext cx="2784937" cy="2655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C1700782-FFCA-4DA3-A393-1E201D842F0D}"/>
              </a:ext>
            </a:extLst>
          </p:cNvPr>
          <p:cNvSpPr txBox="1">
            <a:spLocks/>
          </p:cNvSpPr>
          <p:nvPr/>
        </p:nvSpPr>
        <p:spPr>
          <a:xfrm>
            <a:off x="707770" y="6568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813167676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BC5A6084-B185-43BA-B6B6-C1C01B30A90A}"/>
              </a:ext>
            </a:extLst>
          </p:cNvPr>
          <p:cNvSpPr/>
          <p:nvPr/>
        </p:nvSpPr>
        <p:spPr>
          <a:xfrm>
            <a:off x="6436184" y="3765523"/>
            <a:ext cx="2623985" cy="2103464"/>
          </a:xfrm>
          <a:prstGeom prst="wedgeEllipseCallout">
            <a:avLst>
              <a:gd name="adj1" fmla="val -54831"/>
              <a:gd name="adj2" fmla="val -3459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a Data Scientist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A561484F-E730-4764-BBAA-04F4EE6AFAE5}"/>
              </a:ext>
            </a:extLst>
          </p:cNvPr>
          <p:cNvSpPr/>
          <p:nvPr/>
        </p:nvSpPr>
        <p:spPr>
          <a:xfrm>
            <a:off x="294116" y="2163725"/>
            <a:ext cx="2623985" cy="2057396"/>
          </a:xfrm>
          <a:prstGeom prst="wedgeEllipseCallout">
            <a:avLst>
              <a:gd name="adj1" fmla="val 51533"/>
              <a:gd name="adj2" fmla="val 443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Scientist</a:t>
            </a:r>
          </a:p>
        </p:txBody>
      </p:sp>
      <p:pic>
        <p:nvPicPr>
          <p:cNvPr id="8" name="Content Placeholder 7" descr="Marketing">
            <a:extLst>
              <a:ext uri="{FF2B5EF4-FFF2-40B4-BE49-F238E27FC236}">
                <a16:creationId xmlns:a16="http://schemas.microsoft.com/office/drawing/2014/main" id="{850D7CF8-E053-49E6-9C8B-826F17D7F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1091" y="3543298"/>
            <a:ext cx="1828800" cy="1828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1" name="Content Placeholder 7" descr="Marketing">
            <a:extLst>
              <a:ext uri="{FF2B5EF4-FFF2-40B4-BE49-F238E27FC236}">
                <a16:creationId xmlns:a16="http://schemas.microsoft.com/office/drawing/2014/main" id="{7C338D33-44C9-4DF4-8C11-83E42A6DC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511743" y="3543298"/>
            <a:ext cx="1828800" cy="1828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22B2B0-54B3-416B-ABF9-6EBBFB218C5F}"/>
              </a:ext>
            </a:extLst>
          </p:cNvPr>
          <p:cNvCxnSpPr>
            <a:cxnSpLocks/>
          </p:cNvCxnSpPr>
          <p:nvPr/>
        </p:nvCxnSpPr>
        <p:spPr>
          <a:xfrm>
            <a:off x="4572000" y="3048000"/>
            <a:ext cx="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2EBFD73-19E4-4D4F-BEFA-8068D29D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am I a Data Scientist?</a:t>
            </a:r>
          </a:p>
        </p:txBody>
      </p:sp>
    </p:spTree>
    <p:extLst>
      <p:ext uri="{BB962C8B-B14F-4D97-AF65-F5344CB8AC3E}">
        <p14:creationId xmlns:p14="http://schemas.microsoft.com/office/powerpoint/2010/main" val="1548697702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13" y="894156"/>
            <a:ext cx="6841938" cy="1325563"/>
          </a:xfrm>
        </p:spPr>
        <p:txBody>
          <a:bodyPr>
            <a:normAutofit/>
          </a:bodyPr>
          <a:lstStyle/>
          <a:p>
            <a:r>
              <a:rPr lang="en-US" dirty="0"/>
              <a:t>One last crowd survey…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4643" y="744469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13971" y="1685652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 descr="Clapping hands">
            <a:extLst>
              <a:ext uri="{FF2B5EF4-FFF2-40B4-BE49-F238E27FC236}">
                <a16:creationId xmlns:a16="http://schemas.microsoft.com/office/drawing/2014/main" id="{5D918151-6C3B-4FE5-8567-D569A647C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3971" y="3335418"/>
            <a:ext cx="1906825" cy="19068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05F0-BDAA-1047-88EB-7584924EAA9F}"/>
              </a:ext>
            </a:extLst>
          </p:cNvPr>
          <p:cNvSpPr txBox="1"/>
          <p:nvPr/>
        </p:nvSpPr>
        <p:spPr>
          <a:xfrm>
            <a:off x="2532965" y="1928833"/>
            <a:ext cx="392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Clap if you have a better understanding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C0D83-55E4-9D48-8ACC-FBD1692E7B01}"/>
              </a:ext>
            </a:extLst>
          </p:cNvPr>
          <p:cNvSpPr txBox="1"/>
          <p:nvPr/>
        </p:nvSpPr>
        <p:spPr>
          <a:xfrm>
            <a:off x="2350628" y="2388542"/>
            <a:ext cx="4197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DATA SCIENTIST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011BEE-4BB9-F348-B944-A36D75C76E56}"/>
              </a:ext>
            </a:extLst>
          </p:cNvPr>
          <p:cNvSpPr/>
          <p:nvPr/>
        </p:nvSpPr>
        <p:spPr>
          <a:xfrm>
            <a:off x="1550608" y="389906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/>
              <a:t>A </a:t>
            </a:r>
            <a:r>
              <a:rPr lang="en-US" b="1" dirty="0"/>
              <a:t>Data Scientist </a:t>
            </a:r>
            <a:r>
              <a:rPr lang="en-US" dirty="0"/>
              <a:t>codes, communicates, and collaborates - transforming data into insights using statistics, analytics and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p:transition spd="slow" advClick="0" advTm="15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470925"/>
            <a:ext cx="4961592" cy="51649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3 Cs: Code, Communicate, Collaborate.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Get to know </a:t>
            </a:r>
            <a:r>
              <a:rPr lang="en-US" sz="2400" b="1" dirty="0"/>
              <a:t>SAM </a:t>
            </a:r>
            <a:r>
              <a:rPr lang="en-US" sz="2400" dirty="0"/>
              <a:t>really well – </a:t>
            </a:r>
            <a:r>
              <a:rPr lang="en-US" sz="2000" b="1" i="1" dirty="0"/>
              <a:t>S</a:t>
            </a:r>
            <a:r>
              <a:rPr lang="en-US" sz="2000" i="1" dirty="0"/>
              <a:t>tatistics, </a:t>
            </a:r>
            <a:r>
              <a:rPr lang="en-US" sz="2000" b="1" i="1" dirty="0"/>
              <a:t>A</a:t>
            </a:r>
            <a:r>
              <a:rPr lang="en-US" sz="2000" i="1" dirty="0"/>
              <a:t>nalytics, </a:t>
            </a:r>
            <a:r>
              <a:rPr lang="en-US" sz="2000" b="1" i="1" dirty="0"/>
              <a:t>M</a:t>
            </a:r>
            <a:r>
              <a:rPr lang="en-US" sz="2000" i="1" dirty="0"/>
              <a:t>achine Learning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 on our Tableau dashboard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p:transition spd="slow" advClick="0" advTm="15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470925"/>
            <a:ext cx="4961592" cy="51649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3 Cs: Code, Communicate, Collaborate.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Get to know </a:t>
            </a:r>
            <a:r>
              <a:rPr lang="en-US" sz="2400" b="1" dirty="0"/>
              <a:t>SAM </a:t>
            </a:r>
            <a:r>
              <a:rPr lang="en-US" sz="2400" dirty="0"/>
              <a:t>really well – </a:t>
            </a:r>
            <a:r>
              <a:rPr lang="en-US" sz="2000" b="1" i="1" dirty="0"/>
              <a:t>S</a:t>
            </a:r>
            <a:r>
              <a:rPr lang="en-US" sz="2000" i="1" dirty="0"/>
              <a:t>tatistics, </a:t>
            </a:r>
            <a:r>
              <a:rPr lang="en-US" sz="2000" b="1" i="1" dirty="0"/>
              <a:t>A</a:t>
            </a:r>
            <a:r>
              <a:rPr lang="en-US" sz="2000" i="1" dirty="0"/>
              <a:t>nalytics, </a:t>
            </a:r>
            <a:r>
              <a:rPr lang="en-US" sz="2000" b="1" i="1" dirty="0"/>
              <a:t>M</a:t>
            </a:r>
            <a:r>
              <a:rPr lang="en-US" sz="2000" i="1" dirty="0"/>
              <a:t>achine Learning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 on our Tableau dashboard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69682"/>
      </p:ext>
    </p:extLst>
  </p:cSld>
  <p:clrMapOvr>
    <a:masterClrMapping/>
  </p:clrMapOvr>
  <p:transition spd="slow" advClick="0" advTm="15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AD0DA444-32F8-554A-9CF8-9FAAC68A524A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 Nguyen</a:t>
            </a:r>
          </a:p>
          <a:p>
            <a:pPr algn="ctr"/>
            <a:r>
              <a:rPr lang="en-US" sz="1600" b="0" dirty="0"/>
              <a:t>Grand Prairie, TX</a:t>
            </a:r>
          </a:p>
          <a:p>
            <a:endParaRPr lang="en-US" dirty="0"/>
          </a:p>
        </p:txBody>
      </p:sp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F79DFFEA-2E18-264D-B7F3-E05875BF79F6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BS in Biology</a:t>
            </a:r>
          </a:p>
          <a:p>
            <a:pPr marL="0" indent="0">
              <a:buNone/>
            </a:pPr>
            <a:r>
              <a:rPr lang="en-US" sz="7200" dirty="0"/>
              <a:t>MS in Biochemical Engineering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Quality Control Analyst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Pharmaceuticals</a:t>
            </a:r>
          </a:p>
          <a:p>
            <a:pPr marL="0" indent="0">
              <a:buNone/>
            </a:pPr>
            <a:r>
              <a:rPr lang="en-US" sz="7200" dirty="0"/>
              <a:t>Medical Devices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21701F5-F817-474E-9812-B009BAB0F7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380880"/>
              </p:ext>
            </p:extLst>
          </p:nvPr>
        </p:nvGraphicFramePr>
        <p:xfrm>
          <a:off x="787152" y="1390079"/>
          <a:ext cx="2825478" cy="2756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DD3A2C26-4873-4F9B-9D1E-2D8850B3E40E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a Data Scientist…</a:t>
            </a:r>
          </a:p>
        </p:txBody>
      </p:sp>
      <p:sp>
        <p:nvSpPr>
          <p:cNvPr id="7" name="Title 25">
            <a:extLst>
              <a:ext uri="{FF2B5EF4-FFF2-40B4-BE49-F238E27FC236}">
                <a16:creationId xmlns:a16="http://schemas.microsoft.com/office/drawing/2014/main" id="{67ECA9BE-96D4-44E9-917E-8A17C010CD05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2387216640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7FF2-A655-864E-8FE8-E6710AAD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600200"/>
          </a:xfrm>
        </p:spPr>
        <p:txBody>
          <a:bodyPr/>
          <a:lstStyle/>
          <a:p>
            <a:r>
              <a:rPr lang="en-US" dirty="0"/>
              <a:t>Crowd Survey:</a:t>
            </a:r>
            <a:br>
              <a:rPr lang="en-US" dirty="0"/>
            </a:br>
            <a:r>
              <a:rPr lang="en-US" dirty="0"/>
              <a:t>Are you a Data Scientist?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E6C5F-5708-4F40-9EEF-DAF390E71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0353" y="1832202"/>
            <a:ext cx="6492361" cy="3876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Clap your hands if you are…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Data Scientist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Not a Data Scientist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Not 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CEC33-E05C-2A4F-922B-BFDA3DE5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/>
          </a:p>
        </p:txBody>
      </p:sp>
      <p:pic>
        <p:nvPicPr>
          <p:cNvPr id="5" name="Content Placeholder 5" descr="Clapping hands">
            <a:extLst>
              <a:ext uri="{FF2B5EF4-FFF2-40B4-BE49-F238E27FC236}">
                <a16:creationId xmlns:a16="http://schemas.microsoft.com/office/drawing/2014/main" id="{CF9DD2F9-7EC1-4F8A-9A23-C253DD0C2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3053" y="3278268"/>
            <a:ext cx="2583994" cy="25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55723"/>
      </p:ext>
    </p:extLst>
  </p:cSld>
  <p:clrMapOvr>
    <a:masterClrMapping/>
  </p:clrMapOvr>
  <p:transition spd="slow" advClick="0" advTm="15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191908685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4" grpId="0" build="p"/>
      <p:bldP spid="15" grpId="0" build="p"/>
      <p:bldP spid="16" grpId="0" build="p"/>
      <p:bldP spid="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1391276436"/>
      </p:ext>
    </p:extLst>
  </p:cSld>
  <p:clrMapOvr>
    <a:masterClrMapping/>
  </p:clrMapOvr>
  <p:transition spd="slow" advClick="0" advTm="15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Employers</a:t>
            </a:r>
          </a:p>
          <a:p>
            <a:pPr lvl="1"/>
            <a:r>
              <a:rPr lang="en-US" dirty="0"/>
              <a:t>Level-set expectations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Assign market compensation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Post jobs accurately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 team appropriately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Graphic 7" descr="City">
            <a:extLst>
              <a:ext uri="{FF2B5EF4-FFF2-40B4-BE49-F238E27FC236}">
                <a16:creationId xmlns:a16="http://schemas.microsoft.com/office/drawing/2014/main" id="{38B17EA8-AFB8-4008-91FB-BC06098D9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0551" y="2566632"/>
            <a:ext cx="1434662" cy="143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p:transition spd="slow" advClick="0" advTm="15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Individuals</a:t>
            </a:r>
          </a:p>
          <a:p>
            <a:pPr lvl="1"/>
            <a:r>
              <a:rPr lang="en-US" dirty="0"/>
              <a:t>Level-set job market reality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Develop more self-awareness </a:t>
            </a:r>
          </a:p>
          <a:p>
            <a:pPr lvl="2"/>
            <a:r>
              <a:rPr lang="en-US" dirty="0"/>
              <a:t>Build on strengths </a:t>
            </a:r>
          </a:p>
          <a:p>
            <a:pPr lvl="2"/>
            <a:r>
              <a:rPr lang="en-US" dirty="0"/>
              <a:t>Acknowledge weaknesses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Map Career and Education Goals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Confidence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Graphic 4" descr="Employee badge">
            <a:extLst>
              <a:ext uri="{FF2B5EF4-FFF2-40B4-BE49-F238E27FC236}">
                <a16:creationId xmlns:a16="http://schemas.microsoft.com/office/drawing/2014/main" id="{C63B2B41-F519-43B0-A73E-F508F3547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277" y="2442371"/>
            <a:ext cx="1518745" cy="151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09232"/>
      </p:ext>
    </p:extLst>
  </p:cSld>
  <p:clrMapOvr>
    <a:masterClrMapping/>
  </p:clrMapOvr>
  <p:transition spd="slow" advClick="0" advTm="15000"/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1569</TotalTime>
  <Words>1638</Words>
  <Application>Microsoft Office PowerPoint</Application>
  <PresentationFormat>On-screen Show (4:3)</PresentationFormat>
  <Paragraphs>344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To be or not to be a…  Data Scientist</vt:lpstr>
      <vt:lpstr>I am Data Scientist…</vt:lpstr>
      <vt:lpstr>I am a Data Scientist…</vt:lpstr>
      <vt:lpstr>PowerPoint Presentation</vt:lpstr>
      <vt:lpstr>Crowd Survey: Are you a Data Scientist?</vt:lpstr>
      <vt:lpstr>PowerPoint Presentation</vt:lpstr>
      <vt:lpstr>PowerPoint Presentation</vt:lpstr>
      <vt:lpstr>Why is this worth solving?</vt:lpstr>
      <vt:lpstr>Why is this worth solving?</vt:lpstr>
      <vt:lpstr>Common Definition</vt:lpstr>
      <vt:lpstr>Skill Sets Possessed by Data Scientist</vt:lpstr>
      <vt:lpstr>From Data Collection to Conclusion</vt:lpstr>
      <vt:lpstr>Webscrape 101</vt:lpstr>
      <vt:lpstr>Contents of Data</vt:lpstr>
      <vt:lpstr>Job Distribution</vt:lpstr>
      <vt:lpstr>Job Distribution</vt:lpstr>
      <vt:lpstr>Getting Clean Data</vt:lpstr>
      <vt:lpstr>Getting Clean Data</vt:lpstr>
      <vt:lpstr>How we solved it: NLP Pipeline</vt:lpstr>
      <vt:lpstr>Universal Sentence Encoder</vt:lpstr>
      <vt:lpstr>PCA used to reduce  high-dimensionality</vt:lpstr>
      <vt:lpstr>Unsupervised Clustering K-Means was inaccurate</vt:lpstr>
      <vt:lpstr>Supervised Clustering Bad Results – 50% Accurate</vt:lpstr>
      <vt:lpstr>Supervised Clustering:  Where is Data Engineer? </vt:lpstr>
      <vt:lpstr>Neural Network Classification 92.5% Accurate</vt:lpstr>
      <vt:lpstr>NN Supervised Classification 85% Accurate</vt:lpstr>
      <vt:lpstr>Clustering Summary</vt:lpstr>
      <vt:lpstr>Most Common Words</vt:lpstr>
      <vt:lpstr>Most Common Words</vt:lpstr>
      <vt:lpstr>So am I a Data Scientist?</vt:lpstr>
      <vt:lpstr>One last crowd survey…</vt:lpstr>
      <vt:lpstr>Final Takeaway</vt:lpstr>
      <vt:lpstr>Final Takeaway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be or not to be a…  Data Scientist</dc:title>
  <dc:creator>Jodi Pafford</dc:creator>
  <cp:lastModifiedBy>Jodi Pafford</cp:lastModifiedBy>
  <cp:revision>103</cp:revision>
  <cp:lastPrinted>2019-10-24T03:28:30Z</cp:lastPrinted>
  <dcterms:created xsi:type="dcterms:W3CDTF">2019-10-24T00:24:41Z</dcterms:created>
  <dcterms:modified xsi:type="dcterms:W3CDTF">2019-10-31T00:47:26Z</dcterms:modified>
</cp:coreProperties>
</file>